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Hamza</a:t>
            </a:r>
            <a:endParaRPr lang="en-US" dirty="0" smtClean="0"/>
          </a:p>
          <a:p>
            <a:r>
              <a:rPr lang="en-US" dirty="0" smtClean="0"/>
              <a:t>Doctors </a:t>
            </a:r>
            <a:r>
              <a:rPr lang="en-US" dirty="0" err="1" smtClean="0"/>
              <a:t>institue</a:t>
            </a:r>
            <a:r>
              <a:rPr lang="en-US" dirty="0" smtClean="0"/>
              <a:t> of Medical and Emerging Sciences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Decimal-based system.</a:t>
            </a:r>
          </a:p>
          <a:p>
            <a:r>
              <a:rPr lang="en-US" dirty="0"/>
              <a:t>Prefixes indicate multiples/divisions of 10.</a:t>
            </a:r>
          </a:p>
          <a:p>
            <a:r>
              <a:rPr lang="en-US" dirty="0"/>
              <a:t>Common prefixes:</a:t>
            </a:r>
          </a:p>
          <a:p>
            <a:r>
              <a:rPr lang="en-US" dirty="0"/>
              <a:t>kilo (10³), </a:t>
            </a:r>
            <a:r>
              <a:rPr lang="en-US" dirty="0" err="1"/>
              <a:t>centi</a:t>
            </a:r>
            <a:r>
              <a:rPr lang="en-US" dirty="0"/>
              <a:t> (10⁻²), </a:t>
            </a:r>
            <a:r>
              <a:rPr lang="en-US" dirty="0" err="1"/>
              <a:t>milli</a:t>
            </a:r>
            <a:r>
              <a:rPr lang="en-US" dirty="0"/>
              <a:t> (10⁻³), micro (10⁻⁶), </a:t>
            </a:r>
            <a:r>
              <a:rPr lang="en-US" dirty="0" err="1"/>
              <a:t>nano</a:t>
            </a:r>
            <a:r>
              <a:rPr lang="en-US" dirty="0"/>
              <a:t> (10⁻⁹).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 Units &amp; Metric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 is based on metric system.</a:t>
            </a:r>
          </a:p>
          <a:p>
            <a:r>
              <a:rPr lang="en-US" dirty="0"/>
              <a:t>Uses multiples of 10 → easy conversion.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1 m = 100 cm</a:t>
            </a:r>
          </a:p>
          <a:p>
            <a:pPr lvl="1"/>
            <a:r>
              <a:rPr lang="en-US" dirty="0"/>
              <a:t>1 kg = 1000 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SI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Internationally accepted.</a:t>
            </a:r>
          </a:p>
          <a:p>
            <a:r>
              <a:rPr lang="en-US" dirty="0"/>
              <a:t>Simple and logical.</a:t>
            </a:r>
          </a:p>
          <a:p>
            <a:r>
              <a:rPr lang="en-US" dirty="0"/>
              <a:t>Covers all scientific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= comparing with standard.</a:t>
            </a:r>
          </a:p>
          <a:p>
            <a:r>
              <a:rPr lang="en-US" dirty="0"/>
              <a:t>SI system = 7 base + derived + supplementary units.</a:t>
            </a:r>
          </a:p>
          <a:p>
            <a:r>
              <a:rPr lang="en-US" dirty="0"/>
              <a:t>Use scientific notation for clarity.</a:t>
            </a:r>
          </a:p>
          <a:p>
            <a:r>
              <a:rPr lang="en-US"/>
              <a:t>SI is modern metric system → universal &amp; simple.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is a science of measurement.</a:t>
            </a:r>
          </a:p>
          <a:p>
            <a:r>
              <a:rPr lang="en-US" dirty="0"/>
              <a:t>Every physical quantity is measured &amp; expressed with numbers + units.</a:t>
            </a:r>
          </a:p>
          <a:p>
            <a:r>
              <a:rPr lang="en-US" dirty="0"/>
              <a:t>Measurement → Comparison with a standard.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Measurement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accuracy and precision.</a:t>
            </a:r>
          </a:p>
          <a:p>
            <a:r>
              <a:rPr lang="en-US" dirty="0"/>
              <a:t>Necessary for experiments.</a:t>
            </a:r>
          </a:p>
          <a:p>
            <a:r>
              <a:rPr lang="en-US" dirty="0"/>
              <a:t>Basis of science and technology.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System of Units (SI)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system accepted worldwide.</a:t>
            </a:r>
          </a:p>
          <a:p>
            <a:r>
              <a:rPr lang="en-US" dirty="0"/>
              <a:t>Introduced in 1960.</a:t>
            </a:r>
          </a:p>
          <a:p>
            <a:r>
              <a:rPr lang="en-US" dirty="0"/>
              <a:t>Based on </a:t>
            </a:r>
            <a:r>
              <a:rPr lang="en-US" b="1" dirty="0"/>
              <a:t>7 base units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Units (Fundamental Units)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Defined independently, cannot be derived.</a:t>
            </a:r>
          </a:p>
          <a:p>
            <a:r>
              <a:rPr lang="en-US" dirty="0"/>
              <a:t>SI Base Units:</a:t>
            </a:r>
          </a:p>
          <a:p>
            <a:r>
              <a:rPr lang="en-US" dirty="0"/>
              <a:t>Length → </a:t>
            </a:r>
            <a:r>
              <a:rPr lang="en-US" b="1" dirty="0"/>
              <a:t>meter (m)</a:t>
            </a:r>
            <a:endParaRPr lang="en-US" dirty="0"/>
          </a:p>
          <a:p>
            <a:r>
              <a:rPr lang="en-US" dirty="0"/>
              <a:t>Mass → </a:t>
            </a:r>
            <a:r>
              <a:rPr lang="en-US" b="1" dirty="0"/>
              <a:t>kilogram (kg)</a:t>
            </a:r>
            <a:endParaRPr lang="en-US" dirty="0"/>
          </a:p>
          <a:p>
            <a:r>
              <a:rPr lang="en-US" dirty="0"/>
              <a:t>Time → </a:t>
            </a:r>
            <a:r>
              <a:rPr lang="en-US" b="1" dirty="0"/>
              <a:t>second (s)</a:t>
            </a:r>
            <a:endParaRPr lang="en-US" dirty="0"/>
          </a:p>
          <a:p>
            <a:r>
              <a:rPr lang="en-US" dirty="0"/>
              <a:t>Electric current → </a:t>
            </a:r>
            <a:r>
              <a:rPr lang="en-US" b="1" dirty="0"/>
              <a:t>ampere (A)</a:t>
            </a:r>
            <a:endParaRPr lang="en-US" dirty="0"/>
          </a:p>
          <a:p>
            <a:r>
              <a:rPr lang="en-US" dirty="0"/>
              <a:t>Temperature → </a:t>
            </a:r>
            <a:r>
              <a:rPr lang="en-US" b="1" dirty="0"/>
              <a:t>kelvin (K)</a:t>
            </a:r>
            <a:endParaRPr lang="en-US" dirty="0"/>
          </a:p>
          <a:p>
            <a:r>
              <a:rPr lang="en-US" dirty="0"/>
              <a:t>Luminous intensity → </a:t>
            </a:r>
            <a:r>
              <a:rPr lang="en-US" b="1" dirty="0"/>
              <a:t>candela (cd)</a:t>
            </a:r>
            <a:endParaRPr lang="en-US" dirty="0"/>
          </a:p>
          <a:p>
            <a:r>
              <a:rPr lang="en-US" dirty="0"/>
              <a:t>Amount of substance → </a:t>
            </a:r>
            <a:r>
              <a:rPr lang="en-US" b="1" dirty="0"/>
              <a:t>mole (</a:t>
            </a:r>
            <a:r>
              <a:rPr lang="en-US" b="1" dirty="0" err="1"/>
              <a:t>mol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Units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Obtained from base units.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Velocity → m/s</a:t>
            </a:r>
          </a:p>
          <a:p>
            <a:r>
              <a:rPr lang="en-US" dirty="0"/>
              <a:t>Acceleration → m/s²</a:t>
            </a:r>
          </a:p>
          <a:p>
            <a:r>
              <a:rPr lang="en-US" dirty="0"/>
              <a:t>Force → Newton (</a:t>
            </a:r>
            <a:r>
              <a:rPr lang="en-US" dirty="0" err="1"/>
              <a:t>kg·m</a:t>
            </a:r>
            <a:r>
              <a:rPr lang="en-US" dirty="0"/>
              <a:t>/s²)</a:t>
            </a:r>
          </a:p>
          <a:p>
            <a:r>
              <a:rPr lang="en-US" dirty="0"/>
              <a:t>Pressure → Pascal (N/m²)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Units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plane &amp; solid angles:</a:t>
            </a:r>
          </a:p>
          <a:p>
            <a:r>
              <a:rPr lang="en-US" dirty="0"/>
              <a:t>Plane angle → </a:t>
            </a:r>
            <a:r>
              <a:rPr lang="en-US" b="1" dirty="0"/>
              <a:t>radian (rad)</a:t>
            </a:r>
            <a:endParaRPr lang="en-US" dirty="0"/>
          </a:p>
          <a:p>
            <a:r>
              <a:rPr lang="en-US" dirty="0"/>
              <a:t>Solid angle → </a:t>
            </a:r>
            <a:r>
              <a:rPr lang="en-US" b="1" dirty="0" err="1"/>
              <a:t>steradian</a:t>
            </a:r>
            <a:r>
              <a:rPr lang="en-US" b="1" dirty="0"/>
              <a:t> (</a:t>
            </a:r>
            <a:r>
              <a:rPr lang="en-US" b="1" dirty="0" err="1"/>
              <a:t>sr</a:t>
            </a:r>
            <a:r>
              <a:rPr lang="en-US" b="1" dirty="0" smtClean="0"/>
              <a:t>)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Conversion of Units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Multiply/divide by conversion factors.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1 km = 1000 m</a:t>
            </a:r>
          </a:p>
          <a:p>
            <a:r>
              <a:rPr lang="en-US" dirty="0"/>
              <a:t>1 </a:t>
            </a:r>
            <a:r>
              <a:rPr lang="en-US" dirty="0" err="1"/>
              <a:t>hr</a:t>
            </a:r>
            <a:r>
              <a:rPr lang="en-US" dirty="0"/>
              <a:t> = 3600 s</a:t>
            </a:r>
          </a:p>
          <a:p>
            <a:r>
              <a:rPr lang="en-US" dirty="0"/>
              <a:t>Always keep dimensions consistent.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Indicating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answer must include unit.</a:t>
            </a:r>
          </a:p>
          <a:p>
            <a:r>
              <a:rPr lang="en-US" dirty="0"/>
              <a:t>Example: Speed = 20 m/s (not just 20).</a:t>
            </a:r>
          </a:p>
          <a:p>
            <a:r>
              <a:rPr lang="en-US" dirty="0"/>
              <a:t>Wrong units → wrong physics!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10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362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Physics</vt:lpstr>
      <vt:lpstr>The Measurement</vt:lpstr>
      <vt:lpstr>Importance of Measurement</vt:lpstr>
      <vt:lpstr>International System of Units (SI)</vt:lpstr>
      <vt:lpstr>Base Units (Fundamental Units)</vt:lpstr>
      <vt:lpstr>Derived Units</vt:lpstr>
      <vt:lpstr>Supplementary Units</vt:lpstr>
      <vt:lpstr>Conversion of Units</vt:lpstr>
      <vt:lpstr>Indicating Units</vt:lpstr>
      <vt:lpstr>Metric System</vt:lpstr>
      <vt:lpstr>SI Units &amp; Metric System</vt:lpstr>
      <vt:lpstr>Advantages of SI System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Radiology</dc:title>
  <dc:creator>MAC</dc:creator>
  <cp:lastModifiedBy>Aoun haider</cp:lastModifiedBy>
  <cp:revision>7</cp:revision>
  <dcterms:created xsi:type="dcterms:W3CDTF">2025-09-15T17:01:40Z</dcterms:created>
  <dcterms:modified xsi:type="dcterms:W3CDTF">2025-10-02T11:07:45Z</dcterms:modified>
</cp:coreProperties>
</file>