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19.xml" ContentType="application/vnd.openxmlformats-officedocument.presentationml.slideLayout+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20.xml" ContentType="application/vnd.openxmlformats-officedocument.presentationml.slideLayout+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21.xml" ContentType="application/vnd.openxmlformats-officedocument.presentationml.slideLayout+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slideLayouts/slideLayout22.xml" ContentType="application/vnd.openxmlformats-officedocument.presentationml.slideLayout+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slideLayouts/slideLayout23.xml" ContentType="application/vnd.openxmlformats-officedocument.presentationml.slideLayout+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slideLayouts/slideLayout24.xml" ContentType="application/vnd.openxmlformats-officedocument.presentationml.slideLayout+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slideLayouts/slideLayout25.xml" ContentType="application/vnd.openxmlformats-officedocument.presentationml.slideLayout+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slideLayouts/slideLayout26.xml" ContentType="application/vnd.openxmlformats-officedocument.presentationml.slideLayout+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slideLayouts/slideLayout27.xml" ContentType="application/vnd.openxmlformats-officedocument.presentationml.slideLayout+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slideLayouts/slideLayout28.xml" ContentType="application/vnd.openxmlformats-officedocument.presentationml.slideLayout+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tags/tag88.xml" ContentType="application/vnd.openxmlformats-officedocument.presentationml.tags+xml"/>
  <Override PartName="/ppt/tags/tag89.xml" ContentType="application/vnd.openxmlformats-officedocument.presentationml.tags+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p:sldMasterIdLst>
    <p:sldMasterId id="2147483648" r:id="rId1"/>
    <p:sldMasterId id="2147483649"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80" d="100"/>
          <a:sy n="80" d="100"/>
        </p:scale>
        <p:origin x="100" y="52"/>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tableStyles" Target="tableStyles.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63" name=""/>
        <p:cNvGrpSpPr/>
        <p:nvPr/>
      </p:nvGrpSpPr>
      <p:grpSpPr>
        <a:xfrm>
          <a:off x="0" y="0"/>
          <a:ext cx="0" cy="0"/>
          <a:chOff x="0" y="0"/>
          <a:chExt cx="0" cy="0"/>
        </a:xfrm>
      </p:grpSpPr>
      <p:sp>
        <p:nvSpPr>
          <p:cNvPr id="1048906"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907"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908"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909"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910"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911"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image" Target="../media/image7.png"/><Relationship Id="rId9" Type="http://schemas.openxmlformats.org/officeDocument/2006/relationships/tags" Target="../tags/tag8.xml"/><Relationship Id="rId10" Type="http://schemas.openxmlformats.org/officeDocument/2006/relationships/tags" Target="../tags/tag9.xml"/><Relationship Id="rId11" Type="http://schemas.openxmlformats.org/officeDocument/2006/relationships/tags" Target="../tags/tag10.xml"/><Relationship Id="rId12" Type="http://schemas.openxmlformats.org/officeDocument/2006/relationships/tags" Target="../tags/tag11.xml"/><Relationship Id="rId13" Type="http://schemas.openxmlformats.org/officeDocument/2006/relationships/tags" Target="../tags/tag12.xml"/><Relationship Id="rId14" Type="http://schemas.openxmlformats.org/officeDocument/2006/relationships/tags" Target="../tags/tag13.xml"/><Relationship Id="rId15" Type="http://schemas.openxmlformats.org/officeDocument/2006/relationships/tags" Target="../tags/tag14.xml"/><Relationship Id="rId16" Type="http://schemas.openxmlformats.org/officeDocument/2006/relationships/tags" Target="../tags/tag15.xml"/><Relationship Id="rId17"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tags" Target="../tags/tag24.xml"/><Relationship Id="rId5" Type="http://schemas.openxmlformats.org/officeDocument/2006/relationships/tags" Target="../tags/tag25.xml"/><Relationship Id="rId6" Type="http://schemas.openxmlformats.org/officeDocument/2006/relationships/image" Target="../media/image8.png"/><Relationship Id="rId7" Type="http://schemas.openxmlformats.org/officeDocument/2006/relationships/tags" Target="../tags/tag26.xml"/><Relationship Id="rId8" Type="http://schemas.openxmlformats.org/officeDocument/2006/relationships/tags" Target="../tags/tag27.xml"/><Relationship Id="rId9" Type="http://schemas.openxmlformats.org/officeDocument/2006/relationships/tags" Target="../tags/tag28.xml"/><Relationship Id="rId10" Type="http://schemas.openxmlformats.org/officeDocument/2006/relationships/tags" Target="../tags/tag29.xml"/><Relationship Id="rId1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image" Target="../media/image9.png"/><Relationship Id="rId5" Type="http://schemas.openxmlformats.org/officeDocument/2006/relationships/tags" Target="../tags/tag33.xml"/><Relationship Id="rId6" Type="http://schemas.openxmlformats.org/officeDocument/2006/relationships/tags" Target="../tags/tag34.xml"/><Relationship Id="rId7" Type="http://schemas.openxmlformats.org/officeDocument/2006/relationships/tags" Target="../tags/tag35.xml"/><Relationship Id="rId8" Type="http://schemas.openxmlformats.org/officeDocument/2006/relationships/tags" Target="../tags/tag36.xml"/><Relationship Id="rId9" Type="http://schemas.openxmlformats.org/officeDocument/2006/relationships/tags" Target="../tags/tag37.xml"/><Relationship Id="rId10" Type="http://schemas.openxmlformats.org/officeDocument/2006/relationships/tags" Target="../tags/tag38.xml"/><Relationship Id="rId11" Type="http://schemas.openxmlformats.org/officeDocument/2006/relationships/tags" Target="../tags/tag39.xml"/><Relationship Id="rId12" Type="http://schemas.openxmlformats.org/officeDocument/2006/relationships/tags" Target="../tags/tag40.xml"/><Relationship Id="rId13"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41.xml"/><Relationship Id="rId2" Type="http://schemas.openxmlformats.org/officeDocument/2006/relationships/tags" Target="../tags/tag42.xml"/><Relationship Id="rId3" Type="http://schemas.openxmlformats.org/officeDocument/2006/relationships/tags" Target="../tags/tag43.xml"/><Relationship Id="rId4" Type="http://schemas.openxmlformats.org/officeDocument/2006/relationships/tags" Target="../tags/tag44.xml"/><Relationship Id="rId5" Type="http://schemas.openxmlformats.org/officeDocument/2006/relationships/tags" Target="../tags/tag45.xml"/><Relationship Id="rId6" Type="http://schemas.openxmlformats.org/officeDocument/2006/relationships/tags" Target="../tags/tag46.xml"/><Relationship Id="rId7"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tags" Target="../tags/tag47.xml"/><Relationship Id="rId2" Type="http://schemas.openxmlformats.org/officeDocument/2006/relationships/tags" Target="../tags/tag48.xml"/><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tags" Target="../tags/tag51.xml"/><Relationship Id="rId6" Type="http://schemas.openxmlformats.org/officeDocument/2006/relationships/tags" Target="../tags/tag52.xml"/><Relationship Id="rId7" Type="http://schemas.openxmlformats.org/officeDocument/2006/relationships/tags" Target="../tags/tag53.xml"/><Relationship Id="rId8" Type="http://schemas.openxmlformats.org/officeDocument/2006/relationships/tags" Target="../tags/tag54.xml"/><Relationship Id="rId9"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tags" Target="../tags/tag55.xml"/><Relationship Id="rId2" Type="http://schemas.openxmlformats.org/officeDocument/2006/relationships/tags" Target="../tags/tag56.xml"/><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tags" Target="../tags/tag59.xml"/><Relationship Id="rId2" Type="http://schemas.openxmlformats.org/officeDocument/2006/relationships/tags" Target="../tags/tag60.xml"/><Relationship Id="rId3" Type="http://schemas.openxmlformats.org/officeDocument/2006/relationships/tags" Target="../tags/tag61.xml"/><Relationship Id="rId4"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tags" Target="../tags/tag62.xml"/><Relationship Id="rId2" Type="http://schemas.openxmlformats.org/officeDocument/2006/relationships/tags" Target="../tags/tag63.xml"/><Relationship Id="rId3" Type="http://schemas.openxmlformats.org/officeDocument/2006/relationships/tags" Target="../tags/tag64.xml"/><Relationship Id="rId4" Type="http://schemas.openxmlformats.org/officeDocument/2006/relationships/tags" Target="../tags/tag65.xml"/><Relationship Id="rId5"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tags" Target="../tags/tag66.xml"/><Relationship Id="rId2" Type="http://schemas.openxmlformats.org/officeDocument/2006/relationships/tags" Target="../tags/tag67.xml"/><Relationship Id="rId3" Type="http://schemas.openxmlformats.org/officeDocument/2006/relationships/tags" Target="../tags/tag68.xml"/><Relationship Id="rId4" Type="http://schemas.openxmlformats.org/officeDocument/2006/relationships/tags" Target="../tags/tag69.xml"/><Relationship Id="rId5" Type="http://schemas.openxmlformats.org/officeDocument/2006/relationships/tags" Target="../tags/tag70.xml"/><Relationship Id="rId6"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tags" Target="../tags/tag71.xml"/><Relationship Id="rId2" Type="http://schemas.openxmlformats.org/officeDocument/2006/relationships/tags" Target="../tags/tag72.xml"/><Relationship Id="rId3" Type="http://schemas.openxmlformats.org/officeDocument/2006/relationships/tags" Target="../tags/tag73.xml"/><Relationship Id="rId4" Type="http://schemas.openxmlformats.org/officeDocument/2006/relationships/tags" Target="../tags/tag74.xml"/><Relationship Id="rId5" Type="http://schemas.openxmlformats.org/officeDocument/2006/relationships/image" Target="../media/image10.png"/><Relationship Id="rId6" Type="http://schemas.openxmlformats.org/officeDocument/2006/relationships/tags" Target="../tags/tag75.xml"/><Relationship Id="rId7" Type="http://schemas.openxmlformats.org/officeDocument/2006/relationships/tags" Target="../tags/tag76.xml"/><Relationship Id="rId8" Type="http://schemas.openxmlformats.org/officeDocument/2006/relationships/tags" Target="../tags/tag77.xml"/><Relationship Id="rId9" Type="http://schemas.openxmlformats.org/officeDocument/2006/relationships/tags" Target="../tags/tag78.xml"/><Relationship Id="rId10"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31" name=""/>
        <p:cNvGrpSpPr/>
        <p:nvPr/>
      </p:nvGrpSpPr>
      <p:grpSpPr>
        <a:xfrm>
          <a:off x="0" y="0"/>
          <a:ext cx="0" cy="0"/>
          <a:chOff x="0" y="0"/>
          <a:chExt cx="0" cy="0"/>
        </a:xfrm>
      </p:grpSpPr>
      <p:grpSp>
        <p:nvGrpSpPr>
          <p:cNvPr id="32" name="Group 6"/>
          <p:cNvGrpSpPr/>
          <p:nvPr/>
        </p:nvGrpSpPr>
        <p:grpSpPr>
          <a:xfrm>
            <a:off x="-16934" y="0"/>
            <a:ext cx="12231160" cy="6856214"/>
            <a:chOff x="-16934" y="0"/>
            <a:chExt cx="12231160" cy="6856214"/>
          </a:xfrm>
        </p:grpSpPr>
        <p:pic>
          <p:nvPicPr>
            <p:cNvPr id="2097155" name="Picture 15" descr="HD-PanelTitleR1.png"/>
            <p:cNvPicPr>
              <a:picLocks noChangeAspect="1"/>
            </p:cNvPicPr>
            <p:nvPr/>
          </p:nvPicPr>
          <p:blipFill>
            <a:blip xmlns:r="http://schemas.openxmlformats.org/officeDocument/2006/relationships" r:embed="rId1"/>
            <a:stretch>
              <a:fillRect/>
            </a:stretch>
          </p:blipFill>
          <p:spPr>
            <a:xfrm>
              <a:off x="0" y="0"/>
              <a:ext cx="12188825" cy="6856214"/>
            </a:xfrm>
            <a:prstGeom prst="rect"/>
          </p:spPr>
        </p:pic>
        <p:sp>
          <p:nvSpPr>
            <p:cNvPr id="1048582" name="Rectangle 25"/>
            <p:cNvSpPr/>
            <p:nvPr/>
          </p:nvSpPr>
          <p:spPr>
            <a:xfrm>
              <a:off x="2328332" y="1540931"/>
              <a:ext cx="7543802" cy="3835401"/>
            </a:xfrm>
            <a:prstGeom prst="rect"/>
            <a:noFill/>
            <a:ln w="15875">
              <a:miter lim="800000"/>
            </a:ln>
          </p:spPr>
          <p:style>
            <a:lnRef idx="1">
              <a:schemeClr val="accent1"/>
            </a:lnRef>
            <a:fillRef idx="3">
              <a:schemeClr val="accent1"/>
            </a:fillRef>
            <a:effectRef idx="2">
              <a:schemeClr val="accent1"/>
            </a:effectRef>
            <a:fontRef idx="minor">
              <a:schemeClr val="lt1"/>
            </a:fontRef>
          </p:style>
        </p:sp>
        <p:pic>
          <p:nvPicPr>
            <p:cNvPr id="2097156" name="Picture 16" descr="HDRibbonTitle-UniformTrim.png"/>
            <p:cNvPicPr>
              <a:picLocks noChangeAspect="1"/>
            </p:cNvPicPr>
            <p:nvPr/>
          </p:nvPicPr>
          <p:blipFill rotWithShape="1">
            <a:blip xmlns:r="http://schemas.openxmlformats.org/officeDocument/2006/relationships" r:embed="rId2"/>
            <a:srcRect/>
            <a:stretch>
              <a:fillRect/>
            </a:stretch>
          </p:blipFill>
          <p:spPr>
            <a:xfrm>
              <a:off x="-16934" y="3147609"/>
              <a:ext cx="2478024" cy="612648"/>
            </a:xfrm>
            <a:prstGeom prst="rect"/>
          </p:spPr>
        </p:pic>
        <p:pic>
          <p:nvPicPr>
            <p:cNvPr id="2097157" name="Picture 19" descr="HDRibbonTitle-UniformTrim.png"/>
            <p:cNvPicPr>
              <a:picLocks noChangeAspect="1"/>
            </p:cNvPicPr>
            <p:nvPr/>
          </p:nvPicPr>
          <p:blipFill rotWithShape="1">
            <a:blip xmlns:r="http://schemas.openxmlformats.org/officeDocument/2006/relationships" r:embed="rId2"/>
            <a:srcRect/>
            <a:stretch>
              <a:fillRect/>
            </a:stretch>
          </p:blipFill>
          <p:spPr>
            <a:xfrm>
              <a:off x="9736202" y="3147609"/>
              <a:ext cx="2478024" cy="612648"/>
            </a:xfrm>
            <a:prstGeom prst="rect"/>
          </p:spPr>
        </p:pic>
      </p:grpSp>
      <p:sp>
        <p:nvSpPr>
          <p:cNvPr id="1048583"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dirty="0" lang="en-US"/>
          </a:p>
        </p:txBody>
      </p:sp>
      <p:sp>
        <p:nvSpPr>
          <p:cNvPr id="1048584" name="Subtitle 2"/>
          <p:cNvSpPr>
            <a:spLocks noGrp="1"/>
          </p:cNvSpPr>
          <p:nvPr>
            <p:ph type="subTitle" idx="1"/>
          </p:nvPr>
        </p:nvSpPr>
        <p:spPr>
          <a:xfrm>
            <a:off x="2692398" y="3657597"/>
            <a:ext cx="6815669" cy="1320802"/>
          </a:xfrm>
        </p:spPr>
        <p:txBody>
          <a:bodyPr anchor="t">
            <a:normAutofit/>
          </a:bodyPr>
          <a:lstStyle>
            <a:lvl1pPr algn="ctr" indent="0" marL="0">
              <a:buNone/>
              <a:defRPr sz="2100">
                <a:solidFill>
                  <a:schemeClr val="tx1"/>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
        <p:nvSpPr>
          <p:cNvPr id="1048585" name="Date Placeholder 3"/>
          <p:cNvSpPr>
            <a:spLocks noGrp="1"/>
          </p:cNvSpPr>
          <p:nvPr>
            <p:ph type="dt" sz="half" idx="10"/>
          </p:nvPr>
        </p:nvSpPr>
        <p:spPr>
          <a:xfrm>
            <a:off x="7983232" y="5037663"/>
            <a:ext cx="897467" cy="279400"/>
          </a:xfrm>
        </p:spPr>
        <p:txBody>
          <a:bodyPr/>
          <a:p>
            <a:fld id="{B61BEF0D-F0BB-DE4B-95CE-6DB70DBA9567}" type="datetimeFigureOut">
              <a:rPr dirty="0" lang="en-US"/>
            </a:fld>
            <a:endParaRPr dirty="0" lang="en-US"/>
          </a:p>
        </p:txBody>
      </p:sp>
      <p:sp>
        <p:nvSpPr>
          <p:cNvPr id="1048586" name="Footer Placeholder 4"/>
          <p:cNvSpPr>
            <a:spLocks noGrp="1"/>
          </p:cNvSpPr>
          <p:nvPr>
            <p:ph type="ftr" sz="quarter" idx="11"/>
          </p:nvPr>
        </p:nvSpPr>
        <p:spPr>
          <a:xfrm>
            <a:off x="2692397" y="5037663"/>
            <a:ext cx="5214635" cy="279400"/>
          </a:xfrm>
        </p:spPr>
        <p:txBody>
          <a:bodyPr/>
          <a:p>
            <a:endParaRPr dirty="0" lang="en-US"/>
          </a:p>
        </p:txBody>
      </p:sp>
      <p:sp>
        <p:nvSpPr>
          <p:cNvPr id="1048587" name="Slide Number Placeholder 5"/>
          <p:cNvSpPr>
            <a:spLocks noGrp="1"/>
          </p:cNvSpPr>
          <p:nvPr>
            <p:ph type="sldNum" sz="quarter" idx="12"/>
          </p:nvPr>
        </p:nvSpPr>
        <p:spPr>
          <a:xfrm>
            <a:off x="8956900" y="5037663"/>
            <a:ext cx="551167" cy="279400"/>
          </a:xfrm>
        </p:spPr>
        <p:txBody>
          <a:bodyPr/>
          <a:p>
            <a:fld id="{D57F1E4F-1CFF-5643-939E-217C01CDF565}" type="slidenum">
              <a:rPr dirty="0" lang="en-US"/>
            </a:fld>
            <a:endParaRPr dirty="0" lang="en-US"/>
          </a:p>
        </p:txBody>
      </p:sp>
      <p:cxnSp>
        <p:nvCxnSpPr>
          <p:cNvPr id="3145728" name="Straight Connector 14"/>
          <p:cNvCxnSpPr>
            <a:cxnSpLocks/>
          </p:cNvCxnSpPr>
          <p:nvPr/>
        </p:nvCxnSpPr>
        <p:spPr>
          <a:xfrm>
            <a:off x="2692399" y="3522131"/>
            <a:ext cx="6815668" cy="0"/>
          </a:xfrm>
          <a:prstGeom prst="line"/>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74" name=""/>
        <p:cNvGrpSpPr/>
        <p:nvPr/>
      </p:nvGrpSpPr>
      <p:grpSpPr>
        <a:xfrm>
          <a:off x="0" y="0"/>
          <a:ext cx="0" cy="0"/>
          <a:chOff x="0" y="0"/>
          <a:chExt cx="0" cy="0"/>
        </a:xfrm>
      </p:grpSpPr>
      <p:cxnSp>
        <p:nvCxnSpPr>
          <p:cNvPr id="3145729" name="Straight Connector 6"/>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
        <p:nvSpPr>
          <p:cNvPr id="1048593" name="Title 1"/>
          <p:cNvSpPr>
            <a:spLocks noGrp="1"/>
          </p:cNvSpPr>
          <p:nvPr>
            <p:ph type="title"/>
          </p:nvPr>
        </p:nvSpPr>
        <p:spPr/>
        <p:txBody>
          <a:bodyPr/>
          <a:p>
            <a:r>
              <a:rPr lang="en-US" smtClean="0"/>
              <a:t>Click to edit Master title style</a:t>
            </a:r>
            <a:endParaRPr dirty="0" lang="en-US"/>
          </a:p>
        </p:txBody>
      </p:sp>
      <p:sp>
        <p:nvSpPr>
          <p:cNvPr id="1048594" name="Content Placeholder 2"/>
          <p:cNvSpPr>
            <a:spLocks noGrp="1"/>
          </p:cNvSpPr>
          <p:nvPr>
            <p:ph idx="1"/>
          </p:nvPr>
        </p:nvSpPr>
        <p:spPr/>
        <p:txBody>
          <a:bodyPr/>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dirty="0" lang="en-US"/>
          </a:p>
        </p:txBody>
      </p:sp>
      <p:sp>
        <p:nvSpPr>
          <p:cNvPr id="1048595" name="Date Placeholder 3"/>
          <p:cNvSpPr>
            <a:spLocks noGrp="1"/>
          </p:cNvSpPr>
          <p:nvPr>
            <p:ph type="dt" sz="half" idx="10"/>
          </p:nvPr>
        </p:nvSpPr>
        <p:spPr/>
        <p:txBody>
          <a:bodyPr/>
          <a:p>
            <a:fld id="{52647F38-B617-4D2F-AE0A-013F0C4D2C57}" type="datetimeFigureOut">
              <a:rPr dirty="0" lang="en-US"/>
            </a:fld>
            <a:endParaRPr dirty="0" lang="en-US"/>
          </a:p>
        </p:txBody>
      </p:sp>
      <p:sp>
        <p:nvSpPr>
          <p:cNvPr id="1048596" name="Footer Placeholder 4"/>
          <p:cNvSpPr>
            <a:spLocks noGrp="1"/>
          </p:cNvSpPr>
          <p:nvPr>
            <p:ph type="ftr" sz="quarter" idx="11"/>
          </p:nvPr>
        </p:nvSpPr>
        <p:spPr/>
        <p:txBody>
          <a:bodyPr/>
          <a:p>
            <a:endParaRPr dirty="0" lang="en-US"/>
          </a:p>
        </p:txBody>
      </p:sp>
      <p:sp>
        <p:nvSpPr>
          <p:cNvPr id="1048597" name="Slide Number Placeholder 5"/>
          <p:cNvSpPr>
            <a:spLocks noGrp="1"/>
          </p:cNvSpPr>
          <p:nvPr>
            <p:ph type="sldNum" sz="quarter" idx="12"/>
          </p:nvPr>
        </p:nvSpPr>
        <p:spPr/>
        <p:txBody>
          <a:bodyPr/>
          <a:p>
            <a:fld id="{E97799C9-84D9-46D2-A11E-BCF8A720529D}" type="slidenum">
              <a:rPr dirty="0" lang="en-US"/>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52" name=""/>
        <p:cNvGrpSpPr/>
        <p:nvPr/>
      </p:nvGrpSpPr>
      <p:grpSpPr>
        <a:xfrm>
          <a:off x="0" y="0"/>
          <a:ext cx="0" cy="0"/>
          <a:chOff x="0" y="0"/>
          <a:chExt cx="0" cy="0"/>
        </a:xfrm>
      </p:grpSpPr>
      <p:sp>
        <p:nvSpPr>
          <p:cNvPr id="1048846" name="Title 1"/>
          <p:cNvSpPr>
            <a:spLocks noGrp="1"/>
          </p:cNvSpPr>
          <p:nvPr>
            <p:ph type="title"/>
          </p:nvPr>
        </p:nvSpPr>
        <p:spPr>
          <a:xfrm>
            <a:off x="2015069" y="1752606"/>
            <a:ext cx="8158688" cy="1822514"/>
          </a:xfrm>
        </p:spPr>
        <p:txBody>
          <a:bodyPr anchor="b">
            <a:normAutofit/>
          </a:bodyPr>
          <a:lstStyle>
            <a:lvl1pPr algn="ctr">
              <a:defRPr b="0" cap="none" sz="4400"/>
            </a:lvl1pPr>
          </a:lstStyle>
          <a:p>
            <a:r>
              <a:rPr lang="en-US" smtClean="0"/>
              <a:t>Click to edit Master title style</a:t>
            </a:r>
            <a:endParaRPr dirty="0" lang="en-US"/>
          </a:p>
        </p:txBody>
      </p:sp>
      <p:sp>
        <p:nvSpPr>
          <p:cNvPr id="1048847" name="Text Placeholder 2"/>
          <p:cNvSpPr>
            <a:spLocks noGrp="1"/>
          </p:cNvSpPr>
          <p:nvPr>
            <p:ph type="body" idx="1"/>
          </p:nvPr>
        </p:nvSpPr>
        <p:spPr>
          <a:xfrm>
            <a:off x="2015067" y="3846051"/>
            <a:ext cx="8158690" cy="954547"/>
          </a:xfrm>
        </p:spPr>
        <p:txBody>
          <a:bodyPr anchor="t">
            <a:normAutofit/>
          </a:bodyPr>
          <a:lstStyle>
            <a:lvl1pPr algn="ctr" indent="0" marL="0">
              <a:buNone/>
              <a:defRPr sz="24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Edit Master text styles</a:t>
            </a:r>
            <a:endParaRPr lang="en-US" smtClean="0"/>
          </a:p>
        </p:txBody>
      </p:sp>
      <p:sp>
        <p:nvSpPr>
          <p:cNvPr id="1048848" name="Date Placeholder 3"/>
          <p:cNvSpPr>
            <a:spLocks noGrp="1"/>
          </p:cNvSpPr>
          <p:nvPr>
            <p:ph type="dt" sz="half" idx="10"/>
          </p:nvPr>
        </p:nvSpPr>
        <p:spPr/>
        <p:txBody>
          <a:bodyPr/>
          <a:p>
            <a:fld id="{B61BEF0D-F0BB-DE4B-95CE-6DB70DBA9567}" type="datetimeFigureOut">
              <a:rPr dirty="0" lang="en-US"/>
            </a:fld>
            <a:endParaRPr dirty="0" lang="en-US"/>
          </a:p>
        </p:txBody>
      </p:sp>
      <p:sp>
        <p:nvSpPr>
          <p:cNvPr id="1048849" name="Footer Placeholder 4"/>
          <p:cNvSpPr>
            <a:spLocks noGrp="1"/>
          </p:cNvSpPr>
          <p:nvPr>
            <p:ph type="ftr" sz="quarter" idx="11"/>
          </p:nvPr>
        </p:nvSpPr>
        <p:spPr/>
        <p:txBody>
          <a:bodyPr/>
          <a:p>
            <a:endParaRPr dirty="0" lang="en-US"/>
          </a:p>
        </p:txBody>
      </p:sp>
      <p:sp>
        <p:nvSpPr>
          <p:cNvPr id="1048850" name="Slide Number Placeholder 5"/>
          <p:cNvSpPr>
            <a:spLocks noGrp="1"/>
          </p:cNvSpPr>
          <p:nvPr>
            <p:ph type="sldNum" sz="quarter" idx="12"/>
          </p:nvPr>
        </p:nvSpPr>
        <p:spPr/>
        <p:txBody>
          <a:bodyPr/>
          <a:p>
            <a:fld id="{D57F1E4F-1CFF-5643-939E-217C01CDF565}" type="slidenum">
              <a:rPr dirty="0" lang="en-US"/>
            </a:fld>
            <a:endParaRPr dirty="0" lang="en-US"/>
          </a:p>
        </p:txBody>
      </p:sp>
      <p:cxnSp>
        <p:nvCxnSpPr>
          <p:cNvPr id="3145734" name="Straight Connector 15"/>
          <p:cNvCxnSpPr>
            <a:cxnSpLocks/>
          </p:cNvCxnSpPr>
          <p:nvPr/>
        </p:nvCxnSpPr>
        <p:spPr>
          <a:xfrm>
            <a:off x="2012723" y="3710585"/>
            <a:ext cx="8163380"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58" name=""/>
        <p:cNvGrpSpPr/>
        <p:nvPr/>
      </p:nvGrpSpPr>
      <p:grpSpPr>
        <a:xfrm>
          <a:off x="0" y="0"/>
          <a:ext cx="0" cy="0"/>
          <a:chOff x="0" y="0"/>
          <a:chExt cx="0" cy="0"/>
        </a:xfrm>
      </p:grpSpPr>
      <p:cxnSp>
        <p:nvCxnSpPr>
          <p:cNvPr id="3145738" name="Straight Connector 7"/>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
        <p:nvSpPr>
          <p:cNvPr id="1048881" name="Title 1"/>
          <p:cNvSpPr>
            <a:spLocks noGrp="1"/>
          </p:cNvSpPr>
          <p:nvPr>
            <p:ph type="title"/>
          </p:nvPr>
        </p:nvSpPr>
        <p:spPr/>
        <p:txBody>
          <a:bodyPr/>
          <a:p>
            <a:r>
              <a:rPr lang="en-US" smtClean="0"/>
              <a:t>Click to edit Master title style</a:t>
            </a:r>
            <a:endParaRPr dirty="0" lang="en-US"/>
          </a:p>
        </p:txBody>
      </p:sp>
      <p:sp>
        <p:nvSpPr>
          <p:cNvPr id="1048882" name="Content Placeholder 2"/>
          <p:cNvSpPr>
            <a:spLocks noGrp="1"/>
          </p:cNvSpPr>
          <p:nvPr>
            <p:ph sz="half" idx="1"/>
          </p:nvPr>
        </p:nvSpPr>
        <p:spPr>
          <a:xfrm>
            <a:off x="1298448" y="2560320"/>
            <a:ext cx="4718304" cy="3310128"/>
          </a:xfrm>
        </p:spPr>
        <p:txBody>
          <a:bodyPr>
            <a:normAutofit/>
          </a:bodyPr>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dirty="0" lang="en-US"/>
          </a:p>
        </p:txBody>
      </p:sp>
      <p:sp>
        <p:nvSpPr>
          <p:cNvPr id="1048883" name="Content Placeholder 3"/>
          <p:cNvSpPr>
            <a:spLocks noGrp="1"/>
          </p:cNvSpPr>
          <p:nvPr>
            <p:ph sz="half" idx="2"/>
          </p:nvPr>
        </p:nvSpPr>
        <p:spPr>
          <a:xfrm>
            <a:off x="6181344" y="2560320"/>
            <a:ext cx="4718304" cy="3310128"/>
          </a:xfrm>
        </p:spPr>
        <p:txBody>
          <a:bodyPr>
            <a:normAutofit/>
          </a:bodyPr>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dirty="0" lang="en-US"/>
          </a:p>
        </p:txBody>
      </p:sp>
      <p:sp>
        <p:nvSpPr>
          <p:cNvPr id="1048884" name="Date Placeholder 4"/>
          <p:cNvSpPr>
            <a:spLocks noGrp="1"/>
          </p:cNvSpPr>
          <p:nvPr>
            <p:ph type="dt" sz="half" idx="10"/>
          </p:nvPr>
        </p:nvSpPr>
        <p:spPr/>
        <p:txBody>
          <a:bodyPr/>
          <a:p>
            <a:fld id="{05BFA754-D5C3-4E66-96A6-867B257F58DC}" type="datetimeFigureOut">
              <a:rPr dirty="0" lang="en-US"/>
            </a:fld>
            <a:endParaRPr dirty="0" lang="en-US"/>
          </a:p>
        </p:txBody>
      </p:sp>
      <p:sp>
        <p:nvSpPr>
          <p:cNvPr id="1048885" name="Footer Placeholder 5"/>
          <p:cNvSpPr>
            <a:spLocks noGrp="1"/>
          </p:cNvSpPr>
          <p:nvPr>
            <p:ph type="ftr" sz="quarter" idx="11"/>
          </p:nvPr>
        </p:nvSpPr>
        <p:spPr/>
        <p:txBody>
          <a:bodyPr/>
          <a:p>
            <a:endParaRPr dirty="0" lang="en-US"/>
          </a:p>
        </p:txBody>
      </p:sp>
      <p:sp>
        <p:nvSpPr>
          <p:cNvPr id="1048886" name="Slide Number Placeholder 6"/>
          <p:cNvSpPr>
            <a:spLocks noGrp="1"/>
          </p:cNvSpPr>
          <p:nvPr>
            <p:ph type="sldNum" sz="quarter" idx="12"/>
          </p:nvPr>
        </p:nvSpPr>
        <p:spPr/>
        <p:txBody>
          <a:bodyPr/>
          <a:p>
            <a:fld id="{5D84065D-F351-4B03-BD91-D8A6B8D4B362}" type="slidenum">
              <a:rPr dirty="0" lang="en-US"/>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53" name=""/>
        <p:cNvGrpSpPr/>
        <p:nvPr/>
      </p:nvGrpSpPr>
      <p:grpSpPr>
        <a:xfrm>
          <a:off x="0" y="0"/>
          <a:ext cx="0" cy="0"/>
          <a:chOff x="0" y="0"/>
          <a:chExt cx="0" cy="0"/>
        </a:xfrm>
      </p:grpSpPr>
      <p:sp>
        <p:nvSpPr>
          <p:cNvPr id="1048851" name="Title 1"/>
          <p:cNvSpPr>
            <a:spLocks noGrp="1"/>
          </p:cNvSpPr>
          <p:nvPr>
            <p:ph type="title"/>
          </p:nvPr>
        </p:nvSpPr>
        <p:spPr/>
        <p:txBody>
          <a:bodyPr/>
          <a:p>
            <a:r>
              <a:rPr lang="en-US" smtClean="0"/>
              <a:t>Click to edit Master title style</a:t>
            </a:r>
            <a:endParaRPr dirty="0" lang="en-US"/>
          </a:p>
        </p:txBody>
      </p:sp>
      <p:sp>
        <p:nvSpPr>
          <p:cNvPr id="1048852" name="Text Placeholder 2"/>
          <p:cNvSpPr>
            <a:spLocks noGrp="1"/>
          </p:cNvSpPr>
          <p:nvPr>
            <p:ph type="body" idx="1"/>
          </p:nvPr>
        </p:nvSpPr>
        <p:spPr>
          <a:xfrm>
            <a:off x="1295400" y="2658533"/>
            <a:ext cx="4718304" cy="576262"/>
          </a:xfrm>
        </p:spPr>
        <p:txBody>
          <a:bodyPr anchor="b">
            <a:noAutofit/>
          </a:bodyPr>
          <a:lstStyle>
            <a:lvl1pPr indent="0" marL="0">
              <a:spcBef>
                <a:spcPts val="670"/>
              </a:spcBef>
              <a:spcAft>
                <a:spcPts val="600"/>
              </a:spcAft>
              <a:buNone/>
              <a:defRPr b="0" sz="28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Edit Master text styles</a:t>
            </a:r>
            <a:endParaRPr lang="en-US" smtClean="0"/>
          </a:p>
        </p:txBody>
      </p:sp>
      <p:sp>
        <p:nvSpPr>
          <p:cNvPr id="1048853" name="Content Placeholder 3"/>
          <p:cNvSpPr>
            <a:spLocks noGrp="1"/>
          </p:cNvSpPr>
          <p:nvPr>
            <p:ph sz="half" idx="2"/>
          </p:nvPr>
        </p:nvSpPr>
        <p:spPr>
          <a:xfrm>
            <a:off x="1295400" y="3243262"/>
            <a:ext cx="4718304" cy="2632605"/>
          </a:xfrm>
        </p:spPr>
        <p:txBody>
          <a:bodyPr anchor="t">
            <a:normAutofit/>
          </a:bodyPr>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dirty="0" lang="en-US"/>
          </a:p>
        </p:txBody>
      </p:sp>
      <p:sp>
        <p:nvSpPr>
          <p:cNvPr id="1048854" name="Text Placeholder 4"/>
          <p:cNvSpPr>
            <a:spLocks noGrp="1"/>
          </p:cNvSpPr>
          <p:nvPr>
            <p:ph type="body" sz="quarter" idx="3"/>
          </p:nvPr>
        </p:nvSpPr>
        <p:spPr>
          <a:xfrm>
            <a:off x="6180670" y="2658533"/>
            <a:ext cx="4718304" cy="576262"/>
          </a:xfrm>
        </p:spPr>
        <p:txBody>
          <a:bodyPr anchor="b">
            <a:noAutofit/>
          </a:bodyPr>
          <a:lstStyle>
            <a:lvl1pPr indent="0" marL="0">
              <a:spcBef>
                <a:spcPts val="670"/>
              </a:spcBef>
              <a:spcAft>
                <a:spcPts val="600"/>
              </a:spcAft>
              <a:buNone/>
              <a:defRPr b="0" sz="28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Edit Master text styles</a:t>
            </a:r>
            <a:endParaRPr lang="en-US" smtClean="0"/>
          </a:p>
        </p:txBody>
      </p:sp>
      <p:sp>
        <p:nvSpPr>
          <p:cNvPr id="1048855" name="Content Placeholder 5"/>
          <p:cNvSpPr>
            <a:spLocks noGrp="1"/>
          </p:cNvSpPr>
          <p:nvPr>
            <p:ph sz="quarter" idx="4"/>
          </p:nvPr>
        </p:nvSpPr>
        <p:spPr>
          <a:xfrm>
            <a:off x="6180670" y="3243262"/>
            <a:ext cx="4718304" cy="2632605"/>
          </a:xfrm>
        </p:spPr>
        <p:txBody>
          <a:bodyPr anchor="t">
            <a:normAutofit/>
          </a:bodyPr>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dirty="0" lang="en-US"/>
          </a:p>
        </p:txBody>
      </p:sp>
      <p:sp>
        <p:nvSpPr>
          <p:cNvPr id="1048856" name="Date Placeholder 6"/>
          <p:cNvSpPr>
            <a:spLocks noGrp="1"/>
          </p:cNvSpPr>
          <p:nvPr>
            <p:ph type="dt" sz="half" idx="10"/>
          </p:nvPr>
        </p:nvSpPr>
        <p:spPr/>
        <p:txBody>
          <a:bodyPr/>
          <a:p>
            <a:fld id="{B61BEF0D-F0BB-DE4B-95CE-6DB70DBA9567}" type="datetimeFigureOut">
              <a:rPr dirty="0" lang="en-US"/>
            </a:fld>
            <a:endParaRPr dirty="0" lang="en-US"/>
          </a:p>
        </p:txBody>
      </p:sp>
      <p:sp>
        <p:nvSpPr>
          <p:cNvPr id="1048857" name="Footer Placeholder 7"/>
          <p:cNvSpPr>
            <a:spLocks noGrp="1"/>
          </p:cNvSpPr>
          <p:nvPr>
            <p:ph type="ftr" sz="quarter" idx="11"/>
          </p:nvPr>
        </p:nvSpPr>
        <p:spPr/>
        <p:txBody>
          <a:bodyPr/>
          <a:p>
            <a:endParaRPr dirty="0" lang="en-US"/>
          </a:p>
        </p:txBody>
      </p:sp>
      <p:sp>
        <p:nvSpPr>
          <p:cNvPr id="1048858" name="Slide Number Placeholder 8"/>
          <p:cNvSpPr>
            <a:spLocks noGrp="1"/>
          </p:cNvSpPr>
          <p:nvPr>
            <p:ph type="sldNum" sz="quarter" idx="12"/>
          </p:nvPr>
        </p:nvSpPr>
        <p:spPr/>
        <p:txBody>
          <a:bodyPr/>
          <a:p>
            <a:fld id="{D57F1E4F-1CFF-5643-939E-217C01CDF565}" type="slidenum">
              <a:rPr dirty="0" lang="en-US"/>
            </a:fld>
            <a:endParaRPr dirty="0" lang="en-US"/>
          </a:p>
        </p:txBody>
      </p:sp>
      <p:cxnSp>
        <p:nvCxnSpPr>
          <p:cNvPr id="3145735" name="Straight Connector 17"/>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47" name=""/>
        <p:cNvGrpSpPr/>
        <p:nvPr/>
      </p:nvGrpSpPr>
      <p:grpSpPr>
        <a:xfrm>
          <a:off x="0" y="0"/>
          <a:ext cx="0" cy="0"/>
          <a:chOff x="0" y="0"/>
          <a:chExt cx="0" cy="0"/>
        </a:xfrm>
      </p:grpSpPr>
      <p:sp>
        <p:nvSpPr>
          <p:cNvPr id="1048820" name="Title 1"/>
          <p:cNvSpPr>
            <a:spLocks noGrp="1"/>
          </p:cNvSpPr>
          <p:nvPr>
            <p:ph type="title"/>
          </p:nvPr>
        </p:nvSpPr>
        <p:spPr/>
        <p:txBody>
          <a:bodyPr/>
          <a:p>
            <a:r>
              <a:rPr lang="en-US" smtClean="0"/>
              <a:t>Click to edit Master title style</a:t>
            </a:r>
            <a:endParaRPr dirty="0" lang="en-US"/>
          </a:p>
        </p:txBody>
      </p:sp>
      <p:sp>
        <p:nvSpPr>
          <p:cNvPr id="1048821" name="Date Placeholder 2"/>
          <p:cNvSpPr>
            <a:spLocks noGrp="1"/>
          </p:cNvSpPr>
          <p:nvPr>
            <p:ph type="dt" sz="half" idx="10"/>
          </p:nvPr>
        </p:nvSpPr>
        <p:spPr/>
        <p:txBody>
          <a:bodyPr/>
          <a:p>
            <a:fld id="{B61BEF0D-F0BB-DE4B-95CE-6DB70DBA9567}" type="datetimeFigureOut">
              <a:rPr dirty="0" lang="en-US"/>
            </a:fld>
            <a:endParaRPr dirty="0" lang="en-US"/>
          </a:p>
        </p:txBody>
      </p:sp>
      <p:sp>
        <p:nvSpPr>
          <p:cNvPr id="1048822" name="Footer Placeholder 3"/>
          <p:cNvSpPr>
            <a:spLocks noGrp="1"/>
          </p:cNvSpPr>
          <p:nvPr>
            <p:ph type="ftr" sz="quarter" idx="11"/>
          </p:nvPr>
        </p:nvSpPr>
        <p:spPr/>
        <p:txBody>
          <a:bodyPr/>
          <a:p>
            <a:endParaRPr dirty="0" lang="en-US"/>
          </a:p>
        </p:txBody>
      </p:sp>
      <p:sp>
        <p:nvSpPr>
          <p:cNvPr id="1048823" name="Slide Number Placeholder 4"/>
          <p:cNvSpPr>
            <a:spLocks noGrp="1"/>
          </p:cNvSpPr>
          <p:nvPr>
            <p:ph type="sldNum" sz="quarter" idx="12"/>
          </p:nvPr>
        </p:nvSpPr>
        <p:spPr/>
        <p:txBody>
          <a:bodyPr/>
          <a:p>
            <a:fld id="{D57F1E4F-1CFF-5643-939E-217C01CDF565}" type="slidenum">
              <a:rPr dirty="0" lang="en-US"/>
            </a:fld>
            <a:endParaRPr dirty="0" lang="en-US"/>
          </a:p>
        </p:txBody>
      </p:sp>
      <p:cxnSp>
        <p:nvCxnSpPr>
          <p:cNvPr id="3145731" name="Straight Connector 13"/>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54" name=""/>
        <p:cNvGrpSpPr/>
        <p:nvPr/>
      </p:nvGrpSpPr>
      <p:grpSpPr>
        <a:xfrm>
          <a:off x="0" y="0"/>
          <a:ext cx="0" cy="0"/>
          <a:chOff x="0" y="0"/>
          <a:chExt cx="0" cy="0"/>
        </a:xfrm>
      </p:grpSpPr>
      <p:sp>
        <p:nvSpPr>
          <p:cNvPr id="1048859" name="Date Placeholder 1"/>
          <p:cNvSpPr>
            <a:spLocks noGrp="1"/>
          </p:cNvSpPr>
          <p:nvPr>
            <p:ph type="dt" sz="half" idx="10"/>
          </p:nvPr>
        </p:nvSpPr>
        <p:spPr/>
        <p:txBody>
          <a:bodyPr/>
          <a:p>
            <a:fld id="{B61BEF0D-F0BB-DE4B-95CE-6DB70DBA9567}" type="datetimeFigureOut">
              <a:rPr dirty="0" lang="en-US"/>
            </a:fld>
            <a:endParaRPr dirty="0" lang="en-US"/>
          </a:p>
        </p:txBody>
      </p:sp>
      <p:sp>
        <p:nvSpPr>
          <p:cNvPr id="1048860" name="Footer Placeholder 2"/>
          <p:cNvSpPr>
            <a:spLocks noGrp="1"/>
          </p:cNvSpPr>
          <p:nvPr>
            <p:ph type="ftr" sz="quarter" idx="11"/>
          </p:nvPr>
        </p:nvSpPr>
        <p:spPr/>
        <p:txBody>
          <a:bodyPr/>
          <a:p>
            <a:endParaRPr dirty="0" lang="en-US"/>
          </a:p>
        </p:txBody>
      </p:sp>
      <p:sp>
        <p:nvSpPr>
          <p:cNvPr id="1048861" name="Slide Number Placeholder 3"/>
          <p:cNvSpPr>
            <a:spLocks noGrp="1"/>
          </p:cNvSpPr>
          <p:nvPr>
            <p:ph type="sldNum" sz="quarter" idx="12"/>
          </p:nvPr>
        </p:nvSpPr>
        <p:spPr/>
        <p:txBody>
          <a:bodyPr/>
          <a:p>
            <a:fld id="{D57F1E4F-1CFF-5643-939E-217C01CDF565}" type="slidenum">
              <a:rPr dirty="0" lang="en-US"/>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60" name=""/>
        <p:cNvGrpSpPr/>
        <p:nvPr/>
      </p:nvGrpSpPr>
      <p:grpSpPr>
        <a:xfrm>
          <a:off x="0" y="0"/>
          <a:ext cx="0" cy="0"/>
          <a:chOff x="0" y="0"/>
          <a:chExt cx="0" cy="0"/>
        </a:xfrm>
      </p:grpSpPr>
      <p:sp>
        <p:nvSpPr>
          <p:cNvPr id="1048895" name="Title 1"/>
          <p:cNvSpPr>
            <a:spLocks noGrp="1"/>
          </p:cNvSpPr>
          <p:nvPr>
            <p:ph type="title"/>
          </p:nvPr>
        </p:nvSpPr>
        <p:spPr>
          <a:xfrm>
            <a:off x="1293811" y="1388534"/>
            <a:ext cx="3718455" cy="1371600"/>
          </a:xfrm>
        </p:spPr>
        <p:txBody>
          <a:bodyPr anchor="b">
            <a:normAutofit/>
          </a:bodyPr>
          <a:lstStyle>
            <a:lvl1pPr algn="ctr">
              <a:defRPr b="0" sz="2400"/>
            </a:lvl1pPr>
          </a:lstStyle>
          <a:p>
            <a:r>
              <a:rPr lang="en-US" smtClean="0"/>
              <a:t>Click to edit Master title style</a:t>
            </a:r>
            <a:endParaRPr dirty="0" lang="en-US"/>
          </a:p>
        </p:txBody>
      </p:sp>
      <p:sp>
        <p:nvSpPr>
          <p:cNvPr id="1048896" name="Content Placeholder 2"/>
          <p:cNvSpPr>
            <a:spLocks noGrp="1"/>
          </p:cNvSpPr>
          <p:nvPr>
            <p:ph idx="1"/>
          </p:nvPr>
        </p:nvSpPr>
        <p:spPr>
          <a:xfrm>
            <a:off x="5418668" y="982131"/>
            <a:ext cx="5469466" cy="4893735"/>
          </a:xfrm>
        </p:spPr>
        <p:txBody>
          <a:bodyPr anchor="ctr">
            <a:normAutofit/>
          </a:bodyPr>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dirty="0" lang="en-US"/>
          </a:p>
        </p:txBody>
      </p:sp>
      <p:sp>
        <p:nvSpPr>
          <p:cNvPr id="1048897" name="Text Placeholder 3"/>
          <p:cNvSpPr>
            <a:spLocks noGrp="1"/>
          </p:cNvSpPr>
          <p:nvPr>
            <p:ph type="body" sz="half" idx="2"/>
          </p:nvPr>
        </p:nvSpPr>
        <p:spPr>
          <a:xfrm>
            <a:off x="1293811" y="3031065"/>
            <a:ext cx="3718455" cy="2438404"/>
          </a:xfrm>
        </p:spPr>
        <p:txBody>
          <a:bodyPr anchor="t">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Edit Master text styles</a:t>
            </a:r>
            <a:endParaRPr lang="en-US" smtClean="0"/>
          </a:p>
        </p:txBody>
      </p:sp>
      <p:sp>
        <p:nvSpPr>
          <p:cNvPr id="1048898" name="Date Placeholder 4"/>
          <p:cNvSpPr>
            <a:spLocks noGrp="1"/>
          </p:cNvSpPr>
          <p:nvPr>
            <p:ph type="dt" sz="half" idx="10"/>
          </p:nvPr>
        </p:nvSpPr>
        <p:spPr/>
        <p:txBody>
          <a:bodyPr/>
          <a:p>
            <a:fld id="{B61BEF0D-F0BB-DE4B-95CE-6DB70DBA9567}" type="datetimeFigureOut">
              <a:rPr dirty="0" lang="en-US"/>
            </a:fld>
            <a:endParaRPr dirty="0" lang="en-US"/>
          </a:p>
        </p:txBody>
      </p:sp>
      <p:sp>
        <p:nvSpPr>
          <p:cNvPr id="1048899" name="Footer Placeholder 5"/>
          <p:cNvSpPr>
            <a:spLocks noGrp="1"/>
          </p:cNvSpPr>
          <p:nvPr>
            <p:ph type="ftr" sz="quarter" idx="11"/>
          </p:nvPr>
        </p:nvSpPr>
        <p:spPr/>
        <p:txBody>
          <a:bodyPr/>
          <a:p>
            <a:endParaRPr dirty="0" lang="en-US"/>
          </a:p>
        </p:txBody>
      </p:sp>
      <p:sp>
        <p:nvSpPr>
          <p:cNvPr id="1048900" name="Slide Number Placeholder 6"/>
          <p:cNvSpPr>
            <a:spLocks noGrp="1"/>
          </p:cNvSpPr>
          <p:nvPr>
            <p:ph type="sldNum" sz="quarter" idx="12"/>
          </p:nvPr>
        </p:nvSpPr>
        <p:spPr/>
        <p:txBody>
          <a:bodyPr/>
          <a:p>
            <a:fld id="{D57F1E4F-1CFF-5643-939E-217C01CDF565}" type="slidenum">
              <a:rPr dirty="0" lang="en-US"/>
            </a:fld>
            <a:endParaRPr dirty="0" lang="en-US"/>
          </a:p>
        </p:txBody>
      </p:sp>
      <p:cxnSp>
        <p:nvCxnSpPr>
          <p:cNvPr id="3145740" name="Straight Connector 15"/>
          <p:cNvCxnSpPr>
            <a:cxnSpLocks/>
          </p:cNvCxnSpPr>
          <p:nvPr/>
        </p:nvCxnSpPr>
        <p:spPr>
          <a:xfrm>
            <a:off x="1396169" y="2912533"/>
            <a:ext cx="35144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50" name=""/>
        <p:cNvGrpSpPr/>
        <p:nvPr/>
      </p:nvGrpSpPr>
      <p:grpSpPr>
        <a:xfrm>
          <a:off x="0" y="0"/>
          <a:ext cx="0" cy="0"/>
          <a:chOff x="0" y="0"/>
          <a:chExt cx="0" cy="0"/>
        </a:xfrm>
      </p:grpSpPr>
      <p:sp>
        <p:nvSpPr>
          <p:cNvPr id="1048834" name="Title 1"/>
          <p:cNvSpPr>
            <a:spLocks noGrp="1"/>
          </p:cNvSpPr>
          <p:nvPr>
            <p:ph type="title"/>
          </p:nvPr>
        </p:nvSpPr>
        <p:spPr>
          <a:xfrm>
            <a:off x="1295399" y="1883832"/>
            <a:ext cx="6241816" cy="1371600"/>
          </a:xfrm>
        </p:spPr>
        <p:txBody>
          <a:bodyPr anchor="b">
            <a:normAutofit/>
          </a:bodyPr>
          <a:lstStyle>
            <a:lvl1pPr algn="ctr">
              <a:defRPr b="0" sz="2800"/>
            </a:lvl1pPr>
          </a:lstStyle>
          <a:p>
            <a:r>
              <a:rPr lang="en-US" smtClean="0"/>
              <a:t>Click to edit Master title style</a:t>
            </a:r>
            <a:endParaRPr dirty="0" lang="en-US"/>
          </a:p>
        </p:txBody>
      </p:sp>
      <p:sp>
        <p:nvSpPr>
          <p:cNvPr id="1048835" name="Picture Placeholder 2"/>
          <p:cNvSpPr>
            <a:spLocks noChangeAspect="1" noGrp="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r="14460000" dist="38100">
              <a:srgbClr val="000000">
                <a:alpha val="70000"/>
              </a:srgbClr>
            </a:inn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smtClean="0"/>
              <a:t>Click icon to add picture</a:t>
            </a:r>
            <a:endParaRPr dirty="0" lang="en-US"/>
          </a:p>
        </p:txBody>
      </p:sp>
      <p:sp>
        <p:nvSpPr>
          <p:cNvPr id="1048836" name="Text Placeholder 3"/>
          <p:cNvSpPr>
            <a:spLocks noGrp="1"/>
          </p:cNvSpPr>
          <p:nvPr>
            <p:ph type="body" sz="half" idx="2"/>
          </p:nvPr>
        </p:nvSpPr>
        <p:spPr>
          <a:xfrm>
            <a:off x="1295399" y="3255432"/>
            <a:ext cx="6241816" cy="1828800"/>
          </a:xfrm>
        </p:spPr>
        <p:txBody>
          <a:bodyPr anchor="t">
            <a:normAutofit/>
          </a:bodyPr>
          <a:lstStyle>
            <a:lvl1pPr algn="ct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Edit Master text styles</a:t>
            </a:r>
            <a:endParaRPr lang="en-US" smtClean="0"/>
          </a:p>
        </p:txBody>
      </p:sp>
      <p:sp>
        <p:nvSpPr>
          <p:cNvPr id="1048837" name="Date Placeholder 4"/>
          <p:cNvSpPr>
            <a:spLocks noGrp="1"/>
          </p:cNvSpPr>
          <p:nvPr>
            <p:ph type="dt" sz="half" idx="10"/>
          </p:nvPr>
        </p:nvSpPr>
        <p:spPr/>
        <p:txBody>
          <a:bodyPr/>
          <a:p>
            <a:fld id="{B61BEF0D-F0BB-DE4B-95CE-6DB70DBA9567}" type="datetimeFigureOut">
              <a:rPr dirty="0" lang="en-US"/>
            </a:fld>
            <a:endParaRPr dirty="0" lang="en-US"/>
          </a:p>
        </p:txBody>
      </p:sp>
      <p:sp>
        <p:nvSpPr>
          <p:cNvPr id="1048838" name="Footer Placeholder 5"/>
          <p:cNvSpPr>
            <a:spLocks noGrp="1"/>
          </p:cNvSpPr>
          <p:nvPr>
            <p:ph type="ftr" sz="quarter" idx="11"/>
          </p:nvPr>
        </p:nvSpPr>
        <p:spPr/>
        <p:txBody>
          <a:bodyPr/>
          <a:p>
            <a:endParaRPr dirty="0" lang="en-US"/>
          </a:p>
        </p:txBody>
      </p:sp>
      <p:sp>
        <p:nvSpPr>
          <p:cNvPr id="1048839" name="Slide Number Placeholder 6"/>
          <p:cNvSpPr>
            <a:spLocks noGrp="1"/>
          </p:cNvSpPr>
          <p:nvPr>
            <p:ph type="sldNum" sz="quarter" idx="12"/>
          </p:nvPr>
        </p:nvSpPr>
        <p:spPr/>
        <p:txBody>
          <a:bodyPr/>
          <a:p>
            <a:fld id="{D57F1E4F-1CFF-5643-939E-217C01CDF565}" type="slidenum">
              <a:rPr dirty="0" lang="en-US"/>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57" name=""/>
        <p:cNvGrpSpPr/>
        <p:nvPr/>
      </p:nvGrpSpPr>
      <p:grpSpPr>
        <a:xfrm>
          <a:off x="0" y="0"/>
          <a:ext cx="0" cy="0"/>
          <a:chOff x="0" y="0"/>
          <a:chExt cx="0" cy="0"/>
        </a:xfrm>
      </p:grpSpPr>
      <p:sp>
        <p:nvSpPr>
          <p:cNvPr id="1048875" name="Title 1"/>
          <p:cNvSpPr>
            <a:spLocks noGrp="1"/>
          </p:cNvSpPr>
          <p:nvPr>
            <p:ph type="title"/>
          </p:nvPr>
        </p:nvSpPr>
        <p:spPr>
          <a:xfrm>
            <a:off x="1295401" y="4815415"/>
            <a:ext cx="9609666" cy="566738"/>
          </a:xfrm>
        </p:spPr>
        <p:txBody>
          <a:bodyPr anchor="b">
            <a:normAutofit/>
          </a:bodyPr>
          <a:lstStyle>
            <a:lvl1pPr algn="ctr">
              <a:defRPr b="0" sz="2400"/>
            </a:lvl1pPr>
          </a:lstStyle>
          <a:p>
            <a:r>
              <a:rPr lang="en-US" smtClean="0"/>
              <a:t>Click to edit Master title style</a:t>
            </a:r>
            <a:endParaRPr dirty="0" lang="en-US"/>
          </a:p>
        </p:txBody>
      </p:sp>
      <p:sp>
        <p:nvSpPr>
          <p:cNvPr id="1048876" name="Picture Placeholder 2"/>
          <p:cNvSpPr>
            <a:spLocks noChangeAspect="1" noGrp="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r="14460000" dist="38100">
              <a:srgbClr val="000000">
                <a:alpha val="70000"/>
              </a:srgbClr>
            </a:inn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smtClean="0"/>
              <a:t>Click icon to add picture</a:t>
            </a:r>
            <a:endParaRPr dirty="0" lang="en-US"/>
          </a:p>
        </p:txBody>
      </p:sp>
      <p:sp>
        <p:nvSpPr>
          <p:cNvPr id="1048877" name="Text Placeholder 3"/>
          <p:cNvSpPr>
            <a:spLocks noGrp="1"/>
          </p:cNvSpPr>
          <p:nvPr>
            <p:ph type="body" sz="half" idx="2"/>
          </p:nvPr>
        </p:nvSpPr>
        <p:spPr>
          <a:xfrm>
            <a:off x="1295401" y="5382153"/>
            <a:ext cx="9609666" cy="493712"/>
          </a:xfrm>
        </p:spPr>
        <p:txBody>
          <a:bodyPr>
            <a:normAutofit/>
          </a:bodyPr>
          <a:lstStyle>
            <a:lvl1pPr algn="ct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Edit Master text styles</a:t>
            </a:r>
            <a:endParaRPr lang="en-US" smtClean="0"/>
          </a:p>
        </p:txBody>
      </p:sp>
      <p:sp>
        <p:nvSpPr>
          <p:cNvPr id="1048878" name="Date Placeholder 4"/>
          <p:cNvSpPr>
            <a:spLocks noGrp="1"/>
          </p:cNvSpPr>
          <p:nvPr>
            <p:ph type="dt" sz="half" idx="10"/>
          </p:nvPr>
        </p:nvSpPr>
        <p:spPr/>
        <p:txBody>
          <a:bodyPr/>
          <a:p>
            <a:fld id="{B61BEF0D-F0BB-DE4B-95CE-6DB70DBA9567}" type="datetimeFigureOut">
              <a:rPr dirty="0" lang="en-US"/>
            </a:fld>
            <a:endParaRPr dirty="0" lang="en-US"/>
          </a:p>
        </p:txBody>
      </p:sp>
      <p:sp>
        <p:nvSpPr>
          <p:cNvPr id="1048879" name="Footer Placeholder 5"/>
          <p:cNvSpPr>
            <a:spLocks noGrp="1"/>
          </p:cNvSpPr>
          <p:nvPr>
            <p:ph type="ftr" sz="quarter" idx="11"/>
          </p:nvPr>
        </p:nvSpPr>
        <p:spPr/>
        <p:txBody>
          <a:bodyPr/>
          <a:p>
            <a:endParaRPr dirty="0" lang="en-US"/>
          </a:p>
        </p:txBody>
      </p:sp>
      <p:sp>
        <p:nvSpPr>
          <p:cNvPr id="1048880" name="Slide Number Placeholder 6"/>
          <p:cNvSpPr>
            <a:spLocks noGrp="1"/>
          </p:cNvSpPr>
          <p:nvPr>
            <p:ph type="sldNum" sz="quarter" idx="12"/>
          </p:nvPr>
        </p:nvSpPr>
        <p:spPr/>
        <p:txBody>
          <a:bodyPr/>
          <a:p>
            <a:fld id="{D57F1E4F-1CFF-5643-939E-217C01CDF565}" type="slidenum">
              <a:rPr dirty="0" lang="en-US"/>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49" name=""/>
        <p:cNvGrpSpPr/>
        <p:nvPr/>
      </p:nvGrpSpPr>
      <p:grpSpPr>
        <a:xfrm>
          <a:off x="0" y="0"/>
          <a:ext cx="0" cy="0"/>
          <a:chOff x="0" y="0"/>
          <a:chExt cx="0" cy="0"/>
        </a:xfrm>
      </p:grpSpPr>
      <p:sp>
        <p:nvSpPr>
          <p:cNvPr id="1048829" name="Title 1"/>
          <p:cNvSpPr>
            <a:spLocks noGrp="1"/>
          </p:cNvSpPr>
          <p:nvPr>
            <p:ph type="title"/>
          </p:nvPr>
        </p:nvSpPr>
        <p:spPr>
          <a:xfrm>
            <a:off x="1303868" y="982132"/>
            <a:ext cx="9592732" cy="2954868"/>
          </a:xfrm>
        </p:spPr>
        <p:txBody>
          <a:bodyPr anchor="ctr">
            <a:normAutofit/>
          </a:bodyPr>
          <a:lstStyle>
            <a:lvl1pPr algn="ctr">
              <a:defRPr b="0" cap="none" sz="3200"/>
            </a:lvl1pPr>
          </a:lstStyle>
          <a:p>
            <a:r>
              <a:rPr lang="en-US" smtClean="0"/>
              <a:t>Click to edit Master title style</a:t>
            </a:r>
            <a:endParaRPr dirty="0" lang="en-US"/>
          </a:p>
        </p:txBody>
      </p:sp>
      <p:sp>
        <p:nvSpPr>
          <p:cNvPr id="1048830" name="Text Placeholder 2"/>
          <p:cNvSpPr>
            <a:spLocks noGrp="1"/>
          </p:cNvSpPr>
          <p:nvPr>
            <p:ph type="body" idx="1"/>
          </p:nvPr>
        </p:nvSpPr>
        <p:spPr>
          <a:xfrm>
            <a:off x="1303868" y="4343399"/>
            <a:ext cx="9592732" cy="1532467"/>
          </a:xfrm>
        </p:spPr>
        <p:txBody>
          <a:bodyPr anchor="ctr">
            <a:normAutofit/>
          </a:bodyPr>
          <a:lstStyle>
            <a:lvl1pPr algn="ctr"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Edit Master text styles</a:t>
            </a:r>
            <a:endParaRPr lang="en-US" smtClean="0"/>
          </a:p>
        </p:txBody>
      </p:sp>
      <p:sp>
        <p:nvSpPr>
          <p:cNvPr id="1048831" name="Date Placeholder 3"/>
          <p:cNvSpPr>
            <a:spLocks noGrp="1"/>
          </p:cNvSpPr>
          <p:nvPr>
            <p:ph type="dt" sz="half" idx="10"/>
          </p:nvPr>
        </p:nvSpPr>
        <p:spPr/>
        <p:txBody>
          <a:bodyPr/>
          <a:p>
            <a:fld id="{B61BEF0D-F0BB-DE4B-95CE-6DB70DBA9567}" type="datetimeFigureOut">
              <a:rPr dirty="0" lang="en-US"/>
            </a:fld>
            <a:endParaRPr dirty="0" lang="en-US"/>
          </a:p>
        </p:txBody>
      </p:sp>
      <p:sp>
        <p:nvSpPr>
          <p:cNvPr id="1048832" name="Footer Placeholder 4"/>
          <p:cNvSpPr>
            <a:spLocks noGrp="1"/>
          </p:cNvSpPr>
          <p:nvPr>
            <p:ph type="ftr" sz="quarter" idx="11"/>
          </p:nvPr>
        </p:nvSpPr>
        <p:spPr/>
        <p:txBody>
          <a:bodyPr/>
          <a:p>
            <a:endParaRPr dirty="0" lang="en-US"/>
          </a:p>
        </p:txBody>
      </p:sp>
      <p:sp>
        <p:nvSpPr>
          <p:cNvPr id="1048833" name="Slide Number Placeholder 5"/>
          <p:cNvSpPr>
            <a:spLocks noGrp="1"/>
          </p:cNvSpPr>
          <p:nvPr>
            <p:ph type="sldNum" sz="quarter" idx="12"/>
          </p:nvPr>
        </p:nvSpPr>
        <p:spPr/>
        <p:txBody>
          <a:bodyPr/>
          <a:p>
            <a:fld id="{D57F1E4F-1CFF-5643-939E-217C01CDF565}" type="slidenum">
              <a:rPr dirty="0" lang="en-US"/>
            </a:fld>
            <a:endParaRPr dirty="0" lang="en-US"/>
          </a:p>
        </p:txBody>
      </p:sp>
      <p:cxnSp>
        <p:nvCxnSpPr>
          <p:cNvPr id="3145732" name="Straight Connector 14"/>
          <p:cNvCxnSpPr>
            <a:cxnSpLocks/>
          </p:cNvCxnSpPr>
          <p:nvPr/>
        </p:nvCxnSpPr>
        <p:spPr>
          <a:xfrm>
            <a:off x="1396169" y="4140199"/>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56" name=""/>
        <p:cNvGrpSpPr/>
        <p:nvPr/>
      </p:nvGrpSpPr>
      <p:grpSpPr>
        <a:xfrm>
          <a:off x="0" y="0"/>
          <a:ext cx="0" cy="0"/>
          <a:chOff x="0" y="0"/>
          <a:chExt cx="0" cy="0"/>
        </a:xfrm>
      </p:grpSpPr>
      <p:sp>
        <p:nvSpPr>
          <p:cNvPr id="1048867" name="Title 1"/>
          <p:cNvSpPr>
            <a:spLocks noGrp="1"/>
          </p:cNvSpPr>
          <p:nvPr>
            <p:ph type="title"/>
          </p:nvPr>
        </p:nvSpPr>
        <p:spPr>
          <a:xfrm>
            <a:off x="1446213" y="982132"/>
            <a:ext cx="9296398" cy="2370668"/>
          </a:xfrm>
        </p:spPr>
        <p:txBody>
          <a:bodyPr anchor="ctr">
            <a:normAutofit/>
          </a:bodyPr>
          <a:lstStyle>
            <a:lvl1pPr algn="ctr">
              <a:defRPr b="0" cap="none" sz="3200">
                <a:solidFill>
                  <a:schemeClr val="tx1"/>
                </a:solidFill>
              </a:defRPr>
            </a:lvl1pPr>
          </a:lstStyle>
          <a:p>
            <a:r>
              <a:rPr lang="en-US" smtClean="0"/>
              <a:t>Click to edit Master title style</a:t>
            </a:r>
            <a:endParaRPr dirty="0" lang="en-US"/>
          </a:p>
        </p:txBody>
      </p:sp>
      <p:sp>
        <p:nvSpPr>
          <p:cNvPr id="1048868" name="Text Placeholder 9"/>
          <p:cNvSpPr>
            <a:spLocks noGrp="1"/>
          </p:cNvSpPr>
          <p:nvPr>
            <p:ph type="body" sz="quarter" idx="13"/>
          </p:nvPr>
        </p:nvSpPr>
        <p:spPr>
          <a:xfrm>
            <a:off x="1674812" y="3352800"/>
            <a:ext cx="8839202" cy="584200"/>
          </a:xfrm>
        </p:spPr>
        <p:txBody>
          <a:bodyPr anchor="ctr">
            <a:normAutofit/>
          </a:bodyPr>
          <a:lstStyle>
            <a:lvl1pPr algn="r" indent="0" marL="0">
              <a:buFontTx/>
              <a:buNone/>
              <a:defRPr sz="2000"/>
            </a:lvl1pPr>
            <a:lvl2pPr indent="0" marL="457200">
              <a:buFontTx/>
              <a:buNone/>
            </a:lvl2pPr>
            <a:lvl3pPr indent="0" marL="914400">
              <a:buFontTx/>
              <a:buNone/>
            </a:lvl3pPr>
            <a:lvl4pPr indent="0" marL="1371600">
              <a:buFontTx/>
              <a:buNone/>
            </a:lvl4pPr>
            <a:lvl5pPr indent="0" marL="1828800">
              <a:buFontTx/>
              <a:buNone/>
            </a:lvl5pPr>
          </a:lstStyle>
          <a:p>
            <a:pPr lvl="0"/>
            <a:r>
              <a:rPr lang="en-US" smtClean="0"/>
              <a:t>Edit Master text styles</a:t>
            </a:r>
            <a:endParaRPr lang="en-US" smtClean="0"/>
          </a:p>
        </p:txBody>
      </p:sp>
      <p:sp>
        <p:nvSpPr>
          <p:cNvPr id="1048869" name="Text Placeholder 2"/>
          <p:cNvSpPr>
            <a:spLocks noGrp="1"/>
          </p:cNvSpPr>
          <p:nvPr>
            <p:ph type="body" idx="1"/>
          </p:nvPr>
        </p:nvSpPr>
        <p:spPr>
          <a:xfrm>
            <a:off x="1295401" y="4343399"/>
            <a:ext cx="9609666" cy="1532467"/>
          </a:xfrm>
        </p:spPr>
        <p:txBody>
          <a:bodyPr anchor="ctr">
            <a:normAutofit/>
          </a:bodyPr>
          <a:lstStyle>
            <a:lvl1pPr algn="ctr"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Edit Master text styles</a:t>
            </a:r>
            <a:endParaRPr lang="en-US" smtClean="0"/>
          </a:p>
        </p:txBody>
      </p:sp>
      <p:sp>
        <p:nvSpPr>
          <p:cNvPr id="1048870" name="Date Placeholder 3"/>
          <p:cNvSpPr>
            <a:spLocks noGrp="1"/>
          </p:cNvSpPr>
          <p:nvPr>
            <p:ph type="dt" sz="half" idx="10"/>
          </p:nvPr>
        </p:nvSpPr>
        <p:spPr/>
        <p:txBody>
          <a:bodyPr/>
          <a:p>
            <a:fld id="{B61BEF0D-F0BB-DE4B-95CE-6DB70DBA9567}" type="datetimeFigureOut">
              <a:rPr dirty="0" lang="en-US"/>
            </a:fld>
            <a:endParaRPr dirty="0" lang="en-US"/>
          </a:p>
        </p:txBody>
      </p:sp>
      <p:sp>
        <p:nvSpPr>
          <p:cNvPr id="1048871" name="Footer Placeholder 4"/>
          <p:cNvSpPr>
            <a:spLocks noGrp="1"/>
          </p:cNvSpPr>
          <p:nvPr>
            <p:ph type="ftr" sz="quarter" idx="11"/>
          </p:nvPr>
        </p:nvSpPr>
        <p:spPr/>
        <p:txBody>
          <a:bodyPr/>
          <a:p>
            <a:endParaRPr dirty="0" lang="en-US"/>
          </a:p>
        </p:txBody>
      </p:sp>
      <p:sp>
        <p:nvSpPr>
          <p:cNvPr id="1048872" name="Slide Number Placeholder 5"/>
          <p:cNvSpPr>
            <a:spLocks noGrp="1"/>
          </p:cNvSpPr>
          <p:nvPr>
            <p:ph type="sldNum" sz="quarter" idx="12"/>
          </p:nvPr>
        </p:nvSpPr>
        <p:spPr/>
        <p:txBody>
          <a:bodyPr/>
          <a:p>
            <a:fld id="{D57F1E4F-1CFF-5643-939E-217C01CDF565}" type="slidenum">
              <a:rPr dirty="0" lang="en-US"/>
            </a:fld>
            <a:endParaRPr dirty="0" lang="en-US"/>
          </a:p>
        </p:txBody>
      </p:sp>
      <p:sp>
        <p:nvSpPr>
          <p:cNvPr id="1048873" name="TextBox 13"/>
          <p:cNvSpPr txBox="1"/>
          <p:nvPr/>
        </p:nvSpPr>
        <p:spPr>
          <a:xfrm>
            <a:off x="862013" y="879961"/>
            <a:ext cx="609600" cy="584776"/>
          </a:xfrm>
          <a:prstGeom prst="rect"/>
        </p:spPr>
        <p:txBody>
          <a:bodyPr anchor="ctr" bIns="45720" lIns="91440" rIns="91440" rtlCol="0" tIns="45720" vert="horz">
            <a:noAutofit/>
          </a:bodyPr>
          <a:p>
            <a:pPr lvl="0"/>
            <a:r>
              <a:rPr dirty="0" sz="8000" lang="en-US">
                <a:solidFill>
                  <a:schemeClr val="tx1"/>
                </a:solidFill>
                <a:effectLst/>
              </a:rPr>
              <a:t>“</a:t>
            </a:r>
            <a:endParaRPr dirty="0" sz="8000" lang="en-US">
              <a:solidFill>
                <a:schemeClr val="tx1"/>
              </a:solidFill>
              <a:effectLst/>
            </a:endParaRPr>
          </a:p>
        </p:txBody>
      </p:sp>
      <p:sp>
        <p:nvSpPr>
          <p:cNvPr id="1048874" name="TextBox 14"/>
          <p:cNvSpPr txBox="1"/>
          <p:nvPr/>
        </p:nvSpPr>
        <p:spPr>
          <a:xfrm>
            <a:off x="10600267" y="2827870"/>
            <a:ext cx="609600" cy="584776"/>
          </a:xfrm>
          <a:prstGeom prst="rect"/>
        </p:spPr>
        <p:txBody>
          <a:bodyPr anchor="ctr" bIns="45720" lIns="91440" rIns="91440" rtlCol="0" tIns="45720" vert="horz">
            <a:noAutofit/>
          </a:bodyPr>
          <a:p>
            <a:pPr algn="r" lvl="0"/>
            <a:r>
              <a:rPr dirty="0" sz="8000" lang="en-US">
                <a:solidFill>
                  <a:schemeClr val="tx1"/>
                </a:solidFill>
                <a:effectLst/>
              </a:rPr>
              <a:t>”</a:t>
            </a:r>
            <a:endParaRPr dirty="0" sz="8000" lang="en-US">
              <a:solidFill>
                <a:schemeClr val="tx1"/>
              </a:solidFill>
              <a:effectLst/>
            </a:endParaRPr>
          </a:p>
        </p:txBody>
      </p:sp>
      <p:cxnSp>
        <p:nvCxnSpPr>
          <p:cNvPr id="3145737" name="Straight Connector 18"/>
          <p:cNvCxnSpPr>
            <a:cxnSpLocks/>
          </p:cNvCxnSpPr>
          <p:nvPr/>
        </p:nvCxnSpPr>
        <p:spPr>
          <a:xfrm>
            <a:off x="1396169" y="4140199"/>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48" name=""/>
        <p:cNvGrpSpPr/>
        <p:nvPr/>
      </p:nvGrpSpPr>
      <p:grpSpPr>
        <a:xfrm>
          <a:off x="0" y="0"/>
          <a:ext cx="0" cy="0"/>
          <a:chOff x="0" y="0"/>
          <a:chExt cx="0" cy="0"/>
        </a:xfrm>
      </p:grpSpPr>
      <p:sp>
        <p:nvSpPr>
          <p:cNvPr id="1048824" name="Title 1"/>
          <p:cNvSpPr>
            <a:spLocks noGrp="1"/>
          </p:cNvSpPr>
          <p:nvPr>
            <p:ph type="title"/>
          </p:nvPr>
        </p:nvSpPr>
        <p:spPr>
          <a:xfrm>
            <a:off x="1295402" y="3308581"/>
            <a:ext cx="9609668" cy="1468800"/>
          </a:xfrm>
        </p:spPr>
        <p:txBody>
          <a:bodyPr anchor="b">
            <a:normAutofit/>
          </a:bodyPr>
          <a:lstStyle>
            <a:lvl1pPr algn="l">
              <a:defRPr b="0" cap="none" sz="3200"/>
            </a:lvl1pPr>
          </a:lstStyle>
          <a:p>
            <a:r>
              <a:rPr lang="en-US" smtClean="0"/>
              <a:t>Click to edit Master title style</a:t>
            </a:r>
            <a:endParaRPr dirty="0" lang="en-US"/>
          </a:p>
        </p:txBody>
      </p:sp>
      <p:sp>
        <p:nvSpPr>
          <p:cNvPr id="1048825" name="Text Placeholder 2"/>
          <p:cNvSpPr>
            <a:spLocks noGrp="1"/>
          </p:cNvSpPr>
          <p:nvPr>
            <p:ph type="body" idx="1"/>
          </p:nvPr>
        </p:nvSpPr>
        <p:spPr>
          <a:xfrm>
            <a:off x="1295401" y="4777381"/>
            <a:ext cx="9609668" cy="860400"/>
          </a:xfrm>
        </p:spPr>
        <p:txBody>
          <a:bodyPr anchor="t">
            <a:normAutofit/>
          </a:bodyPr>
          <a:lstStyle>
            <a:lvl1pPr algn="l"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Edit Master text styles</a:t>
            </a:r>
            <a:endParaRPr lang="en-US" smtClean="0"/>
          </a:p>
        </p:txBody>
      </p:sp>
      <p:sp>
        <p:nvSpPr>
          <p:cNvPr id="1048826" name="Date Placeholder 3"/>
          <p:cNvSpPr>
            <a:spLocks noGrp="1"/>
          </p:cNvSpPr>
          <p:nvPr>
            <p:ph type="dt" sz="half" idx="10"/>
          </p:nvPr>
        </p:nvSpPr>
        <p:spPr/>
        <p:txBody>
          <a:bodyPr/>
          <a:p>
            <a:fld id="{B61BEF0D-F0BB-DE4B-95CE-6DB70DBA9567}" type="datetimeFigureOut">
              <a:rPr dirty="0" lang="en-US"/>
            </a:fld>
            <a:endParaRPr dirty="0" lang="en-US"/>
          </a:p>
        </p:txBody>
      </p:sp>
      <p:sp>
        <p:nvSpPr>
          <p:cNvPr id="1048827" name="Footer Placeholder 4"/>
          <p:cNvSpPr>
            <a:spLocks noGrp="1"/>
          </p:cNvSpPr>
          <p:nvPr>
            <p:ph type="ftr" sz="quarter" idx="11"/>
          </p:nvPr>
        </p:nvSpPr>
        <p:spPr/>
        <p:txBody>
          <a:bodyPr/>
          <a:p>
            <a:endParaRPr dirty="0" lang="en-US"/>
          </a:p>
        </p:txBody>
      </p:sp>
      <p:sp>
        <p:nvSpPr>
          <p:cNvPr id="1048828" name="Slide Number Placeholder 5"/>
          <p:cNvSpPr>
            <a:spLocks noGrp="1"/>
          </p:cNvSpPr>
          <p:nvPr>
            <p:ph type="sldNum" sz="quarter" idx="12"/>
          </p:nvPr>
        </p:nvSpPr>
        <p:spPr/>
        <p:txBody>
          <a:bodyPr/>
          <a:p>
            <a:fld id="{D57F1E4F-1CFF-5643-939E-217C01CDF565}" type="slidenum">
              <a:rPr dirty="0" lang="en-US"/>
            </a:fld>
            <a:endParaRPr dirty="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59" name=""/>
        <p:cNvGrpSpPr/>
        <p:nvPr/>
      </p:nvGrpSpPr>
      <p:grpSpPr>
        <a:xfrm>
          <a:off x="0" y="0"/>
          <a:ext cx="0" cy="0"/>
          <a:chOff x="0" y="0"/>
          <a:chExt cx="0" cy="0"/>
        </a:xfrm>
      </p:grpSpPr>
      <p:sp>
        <p:nvSpPr>
          <p:cNvPr id="1048887" name="Title 1"/>
          <p:cNvSpPr>
            <a:spLocks noGrp="1"/>
          </p:cNvSpPr>
          <p:nvPr>
            <p:ph type="title"/>
          </p:nvPr>
        </p:nvSpPr>
        <p:spPr>
          <a:xfrm>
            <a:off x="1446213" y="982132"/>
            <a:ext cx="9296398" cy="2243668"/>
          </a:xfrm>
        </p:spPr>
        <p:txBody>
          <a:bodyPr anchor="ctr">
            <a:normAutofit/>
          </a:bodyPr>
          <a:lstStyle>
            <a:lvl1pPr algn="ctr">
              <a:defRPr b="0" cap="none" sz="3200">
                <a:solidFill>
                  <a:schemeClr val="tx1"/>
                </a:solidFill>
              </a:defRPr>
            </a:lvl1pPr>
          </a:lstStyle>
          <a:p>
            <a:r>
              <a:rPr lang="en-US" smtClean="0"/>
              <a:t>Click to edit Master title style</a:t>
            </a:r>
            <a:endParaRPr dirty="0" lang="en-US"/>
          </a:p>
        </p:txBody>
      </p:sp>
      <p:sp>
        <p:nvSpPr>
          <p:cNvPr id="1048888" name="Text Placeholder 2"/>
          <p:cNvSpPr>
            <a:spLocks noGrp="1"/>
          </p:cNvSpPr>
          <p:nvPr>
            <p:ph type="body" idx="13"/>
          </p:nvPr>
        </p:nvSpPr>
        <p:spPr>
          <a:xfrm>
            <a:off x="1295401" y="3639312"/>
            <a:ext cx="9609668" cy="886968"/>
          </a:xfrm>
        </p:spPr>
        <p:txBody>
          <a:bodyPr anchor="b">
            <a:normAutofit/>
          </a:bodyPr>
          <a:lstStyle>
            <a:lvl1pPr algn="l" indent="0" marL="0">
              <a:spcBef>
                <a:spcPts val="0"/>
              </a:spcBef>
              <a:buNone/>
              <a:defRPr sz="24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Edit Master text styles</a:t>
            </a:r>
            <a:endParaRPr lang="en-US" smtClean="0"/>
          </a:p>
        </p:txBody>
      </p:sp>
      <p:sp>
        <p:nvSpPr>
          <p:cNvPr id="1048889" name="Text Placeholder 2"/>
          <p:cNvSpPr>
            <a:spLocks noGrp="1"/>
          </p:cNvSpPr>
          <p:nvPr>
            <p:ph type="body" idx="1"/>
          </p:nvPr>
        </p:nvSpPr>
        <p:spPr>
          <a:xfrm>
            <a:off x="1295401" y="4529667"/>
            <a:ext cx="9609668" cy="1346200"/>
          </a:xfrm>
        </p:spPr>
        <p:txBody>
          <a:bodyPr anchor="t">
            <a:normAutofit/>
          </a:bodyPr>
          <a:lstStyle>
            <a:lvl1pPr algn="l" indent="0" marL="0">
              <a:buNone/>
              <a:defRPr sz="18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Edit Master text styles</a:t>
            </a:r>
            <a:endParaRPr lang="en-US" smtClean="0"/>
          </a:p>
        </p:txBody>
      </p:sp>
      <p:sp>
        <p:nvSpPr>
          <p:cNvPr id="1048890" name="Date Placeholder 3"/>
          <p:cNvSpPr>
            <a:spLocks noGrp="1"/>
          </p:cNvSpPr>
          <p:nvPr>
            <p:ph type="dt" sz="half" idx="10"/>
          </p:nvPr>
        </p:nvSpPr>
        <p:spPr/>
        <p:txBody>
          <a:bodyPr/>
          <a:p>
            <a:fld id="{B61BEF0D-F0BB-DE4B-95CE-6DB70DBA9567}" type="datetimeFigureOut">
              <a:rPr dirty="0" lang="en-US"/>
            </a:fld>
            <a:endParaRPr dirty="0" lang="en-US"/>
          </a:p>
        </p:txBody>
      </p:sp>
      <p:sp>
        <p:nvSpPr>
          <p:cNvPr id="1048891" name="Footer Placeholder 4"/>
          <p:cNvSpPr>
            <a:spLocks noGrp="1"/>
          </p:cNvSpPr>
          <p:nvPr>
            <p:ph type="ftr" sz="quarter" idx="11"/>
          </p:nvPr>
        </p:nvSpPr>
        <p:spPr/>
        <p:txBody>
          <a:bodyPr/>
          <a:p>
            <a:endParaRPr dirty="0" lang="en-US"/>
          </a:p>
        </p:txBody>
      </p:sp>
      <p:sp>
        <p:nvSpPr>
          <p:cNvPr id="1048892" name="Slide Number Placeholder 5"/>
          <p:cNvSpPr>
            <a:spLocks noGrp="1"/>
          </p:cNvSpPr>
          <p:nvPr>
            <p:ph type="sldNum" sz="quarter" idx="12"/>
          </p:nvPr>
        </p:nvSpPr>
        <p:spPr/>
        <p:txBody>
          <a:bodyPr/>
          <a:p>
            <a:fld id="{D57F1E4F-1CFF-5643-939E-217C01CDF565}" type="slidenum">
              <a:rPr dirty="0" lang="en-US"/>
            </a:fld>
            <a:endParaRPr dirty="0" lang="en-US"/>
          </a:p>
        </p:txBody>
      </p:sp>
      <p:sp>
        <p:nvSpPr>
          <p:cNvPr id="1048893" name="TextBox 11"/>
          <p:cNvSpPr txBox="1"/>
          <p:nvPr/>
        </p:nvSpPr>
        <p:spPr>
          <a:xfrm>
            <a:off x="862013" y="879961"/>
            <a:ext cx="609600" cy="584776"/>
          </a:xfrm>
          <a:prstGeom prst="rect"/>
        </p:spPr>
        <p:txBody>
          <a:bodyPr anchor="ctr" bIns="45720" lIns="91440" rIns="91440" rtlCol="0" tIns="45720" vert="horz">
            <a:noAutofit/>
          </a:bodyPr>
          <a:p>
            <a:pPr lvl="0"/>
            <a:r>
              <a:rPr dirty="0" sz="8000" lang="en-US">
                <a:solidFill>
                  <a:schemeClr val="tx1"/>
                </a:solidFill>
                <a:effectLst/>
              </a:rPr>
              <a:t>“</a:t>
            </a:r>
            <a:endParaRPr dirty="0" sz="8000" lang="en-US">
              <a:solidFill>
                <a:schemeClr val="tx1"/>
              </a:solidFill>
              <a:effectLst/>
            </a:endParaRPr>
          </a:p>
        </p:txBody>
      </p:sp>
      <p:sp>
        <p:nvSpPr>
          <p:cNvPr id="1048894" name="TextBox 12"/>
          <p:cNvSpPr txBox="1"/>
          <p:nvPr/>
        </p:nvSpPr>
        <p:spPr>
          <a:xfrm>
            <a:off x="10600267" y="2599261"/>
            <a:ext cx="609600" cy="584776"/>
          </a:xfrm>
          <a:prstGeom prst="rect"/>
        </p:spPr>
        <p:txBody>
          <a:bodyPr anchor="ctr" bIns="45720" lIns="91440" rIns="91440" rtlCol="0" tIns="45720" vert="horz">
            <a:noAutofit/>
          </a:bodyPr>
          <a:p>
            <a:pPr algn="r" lvl="0"/>
            <a:r>
              <a:rPr dirty="0" sz="8000" lang="en-US">
                <a:solidFill>
                  <a:schemeClr val="tx1"/>
                </a:solidFill>
                <a:effectLst/>
              </a:rPr>
              <a:t>”</a:t>
            </a:r>
            <a:endParaRPr dirty="0" sz="8000" lang="en-US">
              <a:solidFill>
                <a:schemeClr val="tx1"/>
              </a:solidFill>
              <a:effectLst/>
            </a:endParaRPr>
          </a:p>
        </p:txBody>
      </p:sp>
      <p:cxnSp>
        <p:nvCxnSpPr>
          <p:cNvPr id="3145739" name="Straight Connector 25"/>
          <p:cNvCxnSpPr>
            <a:cxnSpLocks/>
          </p:cNvCxnSpPr>
          <p:nvPr/>
        </p:nvCxnSpPr>
        <p:spPr>
          <a:xfrm>
            <a:off x="1396169" y="3429000"/>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51" name=""/>
        <p:cNvGrpSpPr/>
        <p:nvPr/>
      </p:nvGrpSpPr>
      <p:grpSpPr>
        <a:xfrm>
          <a:off x="0" y="0"/>
          <a:ext cx="0" cy="0"/>
          <a:chOff x="0" y="0"/>
          <a:chExt cx="0" cy="0"/>
        </a:xfrm>
      </p:grpSpPr>
      <p:sp>
        <p:nvSpPr>
          <p:cNvPr id="1048840" name="Title 1"/>
          <p:cNvSpPr>
            <a:spLocks noGrp="1"/>
          </p:cNvSpPr>
          <p:nvPr>
            <p:ph type="title"/>
          </p:nvPr>
        </p:nvSpPr>
        <p:spPr>
          <a:xfrm>
            <a:off x="1295401" y="982132"/>
            <a:ext cx="9609666" cy="2243668"/>
          </a:xfrm>
        </p:spPr>
        <p:txBody>
          <a:bodyPr anchor="ctr" bIns="45720" lIns="91440" rIns="91440" rtlCol="0" tIns="45720" vert="horz">
            <a:normAutofit/>
          </a:bodyPr>
          <a:lstStyle>
            <a:lvl1pPr>
              <a:defRPr b="0" dirty="0" lang="en-US"/>
            </a:lvl1pPr>
          </a:lstStyle>
          <a:p>
            <a:pPr lvl="0" marL="0"/>
            <a:r>
              <a:rPr lang="en-US" smtClean="0"/>
              <a:t>Click to edit Master title style</a:t>
            </a:r>
            <a:endParaRPr dirty="0" lang="en-US"/>
          </a:p>
        </p:txBody>
      </p:sp>
      <p:sp>
        <p:nvSpPr>
          <p:cNvPr id="1048841" name="Text Placeholder 2"/>
          <p:cNvSpPr>
            <a:spLocks noGrp="1"/>
          </p:cNvSpPr>
          <p:nvPr>
            <p:ph type="body" idx="13"/>
          </p:nvPr>
        </p:nvSpPr>
        <p:spPr>
          <a:xfrm>
            <a:off x="1295401" y="3630168"/>
            <a:ext cx="9609668" cy="841248"/>
          </a:xfrm>
        </p:spPr>
        <p:txBody>
          <a:bodyPr anchor="b">
            <a:normAutofit/>
          </a:bodyPr>
          <a:lstStyle>
            <a:lvl1pPr algn="l" indent="0" marL="0">
              <a:spcBef>
                <a:spcPts val="0"/>
              </a:spcBef>
              <a:buNone/>
              <a:defRPr sz="28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Edit Master text styles</a:t>
            </a:r>
            <a:endParaRPr lang="en-US" smtClean="0"/>
          </a:p>
        </p:txBody>
      </p:sp>
      <p:sp>
        <p:nvSpPr>
          <p:cNvPr id="1048842" name="Text Placeholder 2"/>
          <p:cNvSpPr>
            <a:spLocks noGrp="1"/>
          </p:cNvSpPr>
          <p:nvPr>
            <p:ph type="body" idx="1"/>
          </p:nvPr>
        </p:nvSpPr>
        <p:spPr>
          <a:xfrm>
            <a:off x="1295400" y="4470399"/>
            <a:ext cx="9609670" cy="1405467"/>
          </a:xfrm>
        </p:spPr>
        <p:txBody>
          <a:bodyPr anchor="t">
            <a:normAutofit/>
          </a:bodyPr>
          <a:lstStyle>
            <a:lvl1pPr algn="l" indent="0" marL="0">
              <a:buNone/>
              <a:defRPr sz="18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Edit Master text styles</a:t>
            </a:r>
            <a:endParaRPr lang="en-US" smtClean="0"/>
          </a:p>
        </p:txBody>
      </p:sp>
      <p:sp>
        <p:nvSpPr>
          <p:cNvPr id="1048843" name="Date Placeholder 3"/>
          <p:cNvSpPr>
            <a:spLocks noGrp="1"/>
          </p:cNvSpPr>
          <p:nvPr>
            <p:ph type="dt" sz="half" idx="10"/>
          </p:nvPr>
        </p:nvSpPr>
        <p:spPr/>
        <p:txBody>
          <a:bodyPr/>
          <a:p>
            <a:fld id="{B61BEF0D-F0BB-DE4B-95CE-6DB70DBA9567}" type="datetimeFigureOut">
              <a:rPr dirty="0" lang="en-US"/>
            </a:fld>
            <a:endParaRPr dirty="0" lang="en-US"/>
          </a:p>
        </p:txBody>
      </p:sp>
      <p:sp>
        <p:nvSpPr>
          <p:cNvPr id="1048844" name="Footer Placeholder 4"/>
          <p:cNvSpPr>
            <a:spLocks noGrp="1"/>
          </p:cNvSpPr>
          <p:nvPr>
            <p:ph type="ftr" sz="quarter" idx="11"/>
          </p:nvPr>
        </p:nvSpPr>
        <p:spPr/>
        <p:txBody>
          <a:bodyPr/>
          <a:p>
            <a:endParaRPr dirty="0" lang="en-US"/>
          </a:p>
        </p:txBody>
      </p:sp>
      <p:sp>
        <p:nvSpPr>
          <p:cNvPr id="1048845" name="Slide Number Placeholder 5"/>
          <p:cNvSpPr>
            <a:spLocks noGrp="1"/>
          </p:cNvSpPr>
          <p:nvPr>
            <p:ph type="sldNum" sz="quarter" idx="12"/>
          </p:nvPr>
        </p:nvSpPr>
        <p:spPr/>
        <p:txBody>
          <a:bodyPr/>
          <a:p>
            <a:fld id="{D57F1E4F-1CFF-5643-939E-217C01CDF565}" type="slidenum">
              <a:rPr dirty="0" lang="en-US"/>
            </a:fld>
            <a:endParaRPr dirty="0" lang="en-US"/>
          </a:p>
        </p:txBody>
      </p:sp>
      <p:cxnSp>
        <p:nvCxnSpPr>
          <p:cNvPr id="3145733" name="Straight Connector 14"/>
          <p:cNvCxnSpPr>
            <a:cxnSpLocks/>
          </p:cNvCxnSpPr>
          <p:nvPr/>
        </p:nvCxnSpPr>
        <p:spPr>
          <a:xfrm>
            <a:off x="1396169" y="3429000"/>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61" name=""/>
        <p:cNvGrpSpPr/>
        <p:nvPr/>
      </p:nvGrpSpPr>
      <p:grpSpPr>
        <a:xfrm>
          <a:off x="0" y="0"/>
          <a:ext cx="0" cy="0"/>
          <a:chOff x="0" y="0"/>
          <a:chExt cx="0" cy="0"/>
        </a:xfrm>
      </p:grpSpPr>
      <p:sp>
        <p:nvSpPr>
          <p:cNvPr id="1048901" name="Title 1"/>
          <p:cNvSpPr>
            <a:spLocks noGrp="1"/>
          </p:cNvSpPr>
          <p:nvPr>
            <p:ph type="title"/>
          </p:nvPr>
        </p:nvSpPr>
        <p:spPr/>
        <p:txBody>
          <a:bodyPr/>
          <a:lstStyle>
            <a:lvl1pPr algn="ctr"/>
          </a:lstStyle>
          <a:p>
            <a:r>
              <a:rPr lang="en-US" smtClean="0"/>
              <a:t>Click to edit Master title style</a:t>
            </a:r>
            <a:endParaRPr dirty="0" lang="en-US"/>
          </a:p>
        </p:txBody>
      </p:sp>
      <p:sp>
        <p:nvSpPr>
          <p:cNvPr id="1048902" name="Vertical Text Placeholder 2"/>
          <p:cNvSpPr>
            <a:spLocks noGrp="1"/>
          </p:cNvSpPr>
          <p:nvPr>
            <p:ph type="body" orient="vert" idx="1"/>
          </p:nvPr>
        </p:nvSpPr>
        <p:spPr/>
        <p:txBody>
          <a:bodyPr anchor="t" vert="eaVert"/>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dirty="0" lang="en-US"/>
          </a:p>
        </p:txBody>
      </p:sp>
      <p:sp>
        <p:nvSpPr>
          <p:cNvPr id="1048903" name="Date Placeholder 3"/>
          <p:cNvSpPr>
            <a:spLocks noGrp="1"/>
          </p:cNvSpPr>
          <p:nvPr>
            <p:ph type="dt" sz="half" idx="10"/>
          </p:nvPr>
        </p:nvSpPr>
        <p:spPr/>
        <p:txBody>
          <a:bodyPr/>
          <a:p>
            <a:fld id="{B61BEF0D-F0BB-DE4B-95CE-6DB70DBA9567}" type="datetimeFigureOut">
              <a:rPr dirty="0" lang="en-US"/>
            </a:fld>
            <a:endParaRPr dirty="0" lang="en-US"/>
          </a:p>
        </p:txBody>
      </p:sp>
      <p:sp>
        <p:nvSpPr>
          <p:cNvPr id="1048904" name="Footer Placeholder 4"/>
          <p:cNvSpPr>
            <a:spLocks noGrp="1"/>
          </p:cNvSpPr>
          <p:nvPr>
            <p:ph type="ftr" sz="quarter" idx="11"/>
          </p:nvPr>
        </p:nvSpPr>
        <p:spPr/>
        <p:txBody>
          <a:bodyPr/>
          <a:p>
            <a:endParaRPr dirty="0" lang="en-US"/>
          </a:p>
        </p:txBody>
      </p:sp>
      <p:sp>
        <p:nvSpPr>
          <p:cNvPr id="1048905" name="Slide Number Placeholder 5"/>
          <p:cNvSpPr>
            <a:spLocks noGrp="1"/>
          </p:cNvSpPr>
          <p:nvPr>
            <p:ph type="sldNum" sz="quarter" idx="12"/>
          </p:nvPr>
        </p:nvSpPr>
        <p:spPr/>
        <p:txBody>
          <a:bodyPr/>
          <a:p>
            <a:fld id="{D57F1E4F-1CFF-5643-939E-217C01CDF565}" type="slidenum">
              <a:rPr dirty="0" lang="en-US"/>
            </a:fld>
            <a:endParaRPr dirty="0" lang="en-US"/>
          </a:p>
        </p:txBody>
      </p:sp>
      <p:cxnSp>
        <p:nvCxnSpPr>
          <p:cNvPr id="3145741" name="Straight Connector 13"/>
          <p:cNvCxnSpPr>
            <a:cxnSpLocks/>
          </p:cNvCxnSpPr>
          <p:nvPr/>
        </p:nvCxnSpPr>
        <p:spPr>
          <a:xfrm>
            <a:off x="1396169" y="2421466"/>
            <a:ext cx="9407298" cy="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55" name=""/>
        <p:cNvGrpSpPr/>
        <p:nvPr/>
      </p:nvGrpSpPr>
      <p:grpSpPr>
        <a:xfrm>
          <a:off x="0" y="0"/>
          <a:ext cx="0" cy="0"/>
          <a:chOff x="0" y="0"/>
          <a:chExt cx="0" cy="0"/>
        </a:xfrm>
      </p:grpSpPr>
      <p:sp>
        <p:nvSpPr>
          <p:cNvPr id="1048862" name="Vertical Title 1"/>
          <p:cNvSpPr>
            <a:spLocks noGrp="1"/>
          </p:cNvSpPr>
          <p:nvPr>
            <p:ph type="title" orient="vert"/>
          </p:nvPr>
        </p:nvSpPr>
        <p:spPr>
          <a:xfrm>
            <a:off x="8999356" y="982131"/>
            <a:ext cx="1890895" cy="4893735"/>
          </a:xfrm>
        </p:spPr>
        <p:txBody>
          <a:bodyPr vert="eaVert"/>
          <a:p>
            <a:r>
              <a:rPr lang="en-US" smtClean="0"/>
              <a:t>Click to edit Master title style</a:t>
            </a:r>
            <a:endParaRPr dirty="0" lang="en-US"/>
          </a:p>
        </p:txBody>
      </p:sp>
      <p:sp>
        <p:nvSpPr>
          <p:cNvPr id="1048863" name="Vertical Text Placeholder 2"/>
          <p:cNvSpPr>
            <a:spLocks noGrp="1"/>
          </p:cNvSpPr>
          <p:nvPr>
            <p:ph type="body" orient="vert" idx="1"/>
          </p:nvPr>
        </p:nvSpPr>
        <p:spPr>
          <a:xfrm>
            <a:off x="1295398" y="982132"/>
            <a:ext cx="7433025" cy="4893734"/>
          </a:xfrm>
        </p:spPr>
        <p:txBody>
          <a:bodyPr anchor="t" vert="eaVert"/>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dirty="0" lang="en-US"/>
          </a:p>
        </p:txBody>
      </p:sp>
      <p:sp>
        <p:nvSpPr>
          <p:cNvPr id="1048864" name="Date Placeholder 3"/>
          <p:cNvSpPr>
            <a:spLocks noGrp="1"/>
          </p:cNvSpPr>
          <p:nvPr>
            <p:ph type="dt" sz="half" idx="10"/>
          </p:nvPr>
        </p:nvSpPr>
        <p:spPr/>
        <p:txBody>
          <a:bodyPr/>
          <a:p>
            <a:fld id="{B61BEF0D-F0BB-DE4B-95CE-6DB70DBA9567}" type="datetimeFigureOut">
              <a:rPr dirty="0" lang="en-US"/>
            </a:fld>
            <a:endParaRPr dirty="0" lang="en-US"/>
          </a:p>
        </p:txBody>
      </p:sp>
      <p:sp>
        <p:nvSpPr>
          <p:cNvPr id="1048865" name="Footer Placeholder 4"/>
          <p:cNvSpPr>
            <a:spLocks noGrp="1"/>
          </p:cNvSpPr>
          <p:nvPr>
            <p:ph type="ftr" sz="quarter" idx="11"/>
          </p:nvPr>
        </p:nvSpPr>
        <p:spPr/>
        <p:txBody>
          <a:bodyPr/>
          <a:p>
            <a:endParaRPr dirty="0" lang="en-US"/>
          </a:p>
        </p:txBody>
      </p:sp>
      <p:sp>
        <p:nvSpPr>
          <p:cNvPr id="1048866" name="Slide Number Placeholder 5"/>
          <p:cNvSpPr>
            <a:spLocks noGrp="1"/>
          </p:cNvSpPr>
          <p:nvPr>
            <p:ph type="sldNum" sz="quarter" idx="12"/>
          </p:nvPr>
        </p:nvSpPr>
        <p:spPr/>
        <p:txBody>
          <a:bodyPr/>
          <a:p>
            <a:fld id="{D57F1E4F-1CFF-5643-939E-217C01CDF565}" type="slidenum">
              <a:rPr dirty="0" lang="en-US"/>
            </a:fld>
            <a:endParaRPr dirty="0" lang="en-US"/>
          </a:p>
        </p:txBody>
      </p:sp>
      <p:cxnSp>
        <p:nvCxnSpPr>
          <p:cNvPr id="3145736" name="Straight Connector 13"/>
          <p:cNvCxnSpPr>
            <a:cxnSpLocks/>
          </p:cNvCxnSpPr>
          <p:nvPr/>
        </p:nvCxnSpPr>
        <p:spPr>
          <a:xfrm>
            <a:off x="8863890" y="990600"/>
            <a:ext cx="0" cy="4876800"/>
          </a:xfrm>
          <a:prstGeom prst="line"/>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showMasterSp="0" userDrawn="1">
  <p:cSld name="Title Slide">
    <p:spTree>
      <p:nvGrpSpPr>
        <p:cNvPr id="137" name=""/>
        <p:cNvGrpSpPr/>
        <p:nvPr/>
      </p:nvGrpSpPr>
      <p:grpSpPr>
        <a:xfrm>
          <a:off x="0" y="0"/>
          <a:ext cx="0" cy="0"/>
          <a:chOff x="0" y="0"/>
          <a:chExt cx="0" cy="0"/>
        </a:xfrm>
      </p:grpSpPr>
      <p:sp>
        <p:nvSpPr>
          <p:cNvPr id="1048755" name="矩形 6"/>
          <p:cNvSpPr/>
          <p:nvPr userDrawn="1">
            <p:custDataLst>
              <p:tags r:id="rId1"/>
            </p:custDataLst>
          </p:nvPr>
        </p:nvSpPr>
        <p:spPr>
          <a:xfrm>
            <a:off x="0" y="0"/>
            <a:ext cx="12192001" cy="6858000"/>
          </a:xfrm>
          <a:prstGeom prst="rect"/>
          <a:gradFill flip="none" rotWithShape="1">
            <a:gsLst>
              <a:gs pos="0">
                <a:schemeClr val="bg1"/>
              </a:gs>
              <a:gs pos="100000">
                <a:schemeClr val="bg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56" name="椭圆 8"/>
          <p:cNvSpPr/>
          <p:nvPr userDrawn="1">
            <p:custDataLst>
              <p:tags r:id="rId2"/>
            </p:custDataLst>
          </p:nvPr>
        </p:nvSpPr>
        <p:spPr>
          <a:xfrm>
            <a:off x="1372418" y="5112231"/>
            <a:ext cx="398124" cy="398124"/>
          </a:xfrm>
          <a:prstGeom prst="ellipse"/>
          <a:solidFill>
            <a:schemeClr val="accent1">
              <a:lumMod val="75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211" name="图形 799"/>
          <p:cNvPicPr>
            <a:picLocks noChangeAspect="1"/>
          </p:cNvPicPr>
          <p:nvPr userDrawn="1">
            <p:custDataLst>
              <p:tags r:id="rId3"/>
            </p:custDataLst>
          </p:nvPr>
        </p:nvPicPr>
        <p:blipFill>
          <a:blip xmlns:r="http://schemas.openxmlformats.org/officeDocument/2006/relationships"/>
          <a:stretch>
            <a:fillRect/>
          </a:stretch>
        </p:blipFill>
        <p:spPr>
          <a:xfrm rot="16200000">
            <a:off x="1498053" y="5242711"/>
            <a:ext cx="159976" cy="135786"/>
          </a:xfrm>
          <a:prstGeom prst="rect"/>
        </p:spPr>
      </p:pic>
      <p:sp>
        <p:nvSpPr>
          <p:cNvPr id="1048757" name="任意多边形: 形状 11"/>
          <p:cNvSpPr/>
          <p:nvPr userDrawn="1">
            <p:custDataLst>
              <p:tags r:id="rId4"/>
            </p:custDataLst>
          </p:nvPr>
        </p:nvSpPr>
        <p:spPr>
          <a:xfrm rot="5400000" flipV="1">
            <a:off x="11429928" y="726785"/>
            <a:ext cx="219788" cy="58431"/>
          </a:xfrm>
          <a:custGeom>
            <a:avLst/>
            <a:gdLst>
              <a:gd name="connsiteX0" fmla="*/ 437468 w 504535"/>
              <a:gd name="connsiteY0" fmla="*/ 0 h 134134"/>
              <a:gd name="connsiteX1" fmla="*/ 504535 w 504535"/>
              <a:gd name="connsiteY1" fmla="*/ 67067 h 134134"/>
              <a:gd name="connsiteX2" fmla="*/ 437468 w 504535"/>
              <a:gd name="connsiteY2" fmla="*/ 134134 h 134134"/>
              <a:gd name="connsiteX3" fmla="*/ 370401 w 504535"/>
              <a:gd name="connsiteY3" fmla="*/ 67067 h 134134"/>
              <a:gd name="connsiteX4" fmla="*/ 437468 w 504535"/>
              <a:gd name="connsiteY4" fmla="*/ 0 h 134134"/>
              <a:gd name="connsiteX5" fmla="*/ 252267 w 504535"/>
              <a:gd name="connsiteY5" fmla="*/ 0 h 134134"/>
              <a:gd name="connsiteX6" fmla="*/ 319334 w 504535"/>
              <a:gd name="connsiteY6" fmla="*/ 67067 h 134134"/>
              <a:gd name="connsiteX7" fmla="*/ 252267 w 504535"/>
              <a:gd name="connsiteY7" fmla="*/ 134134 h 134134"/>
              <a:gd name="connsiteX8" fmla="*/ 185200 w 504535"/>
              <a:gd name="connsiteY8" fmla="*/ 67067 h 134134"/>
              <a:gd name="connsiteX9" fmla="*/ 252267 w 504535"/>
              <a:gd name="connsiteY9" fmla="*/ 0 h 134134"/>
              <a:gd name="connsiteX10" fmla="*/ 67067 w 504535"/>
              <a:gd name="connsiteY10" fmla="*/ 0 h 134134"/>
              <a:gd name="connsiteX11" fmla="*/ 134134 w 504535"/>
              <a:gd name="connsiteY11" fmla="*/ 67067 h 134134"/>
              <a:gd name="connsiteX12" fmla="*/ 67067 w 504535"/>
              <a:gd name="connsiteY12" fmla="*/ 134134 h 134134"/>
              <a:gd name="connsiteX13" fmla="*/ 0 w 504535"/>
              <a:gd name="connsiteY13" fmla="*/ 67067 h 134134"/>
              <a:gd name="connsiteX14" fmla="*/ 67067 w 504535"/>
              <a:gd name="connsiteY14" fmla="*/ 0 h 13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35" h="134134">
                <a:moveTo>
                  <a:pt x="437468" y="0"/>
                </a:moveTo>
                <a:cubicBezTo>
                  <a:pt x="474508" y="0"/>
                  <a:pt x="504535" y="30027"/>
                  <a:pt x="504535" y="67067"/>
                </a:cubicBezTo>
                <a:cubicBezTo>
                  <a:pt x="504535" y="104107"/>
                  <a:pt x="474508" y="134134"/>
                  <a:pt x="437468" y="134134"/>
                </a:cubicBezTo>
                <a:cubicBezTo>
                  <a:pt x="400428" y="134134"/>
                  <a:pt x="370401" y="104107"/>
                  <a:pt x="370401" y="67067"/>
                </a:cubicBezTo>
                <a:cubicBezTo>
                  <a:pt x="370401" y="30027"/>
                  <a:pt x="400428" y="0"/>
                  <a:pt x="437468" y="0"/>
                </a:cubicBezTo>
                <a:close/>
                <a:moveTo>
                  <a:pt x="252267" y="0"/>
                </a:moveTo>
                <a:cubicBezTo>
                  <a:pt x="289307" y="0"/>
                  <a:pt x="319334" y="30027"/>
                  <a:pt x="319334" y="67067"/>
                </a:cubicBezTo>
                <a:cubicBezTo>
                  <a:pt x="319334" y="104107"/>
                  <a:pt x="289307" y="134134"/>
                  <a:pt x="252267" y="134134"/>
                </a:cubicBezTo>
                <a:cubicBezTo>
                  <a:pt x="215227" y="134134"/>
                  <a:pt x="185200" y="104107"/>
                  <a:pt x="185200" y="67067"/>
                </a:cubicBezTo>
                <a:cubicBezTo>
                  <a:pt x="185200" y="30027"/>
                  <a:pt x="215227" y="0"/>
                  <a:pt x="252267" y="0"/>
                </a:cubicBezTo>
                <a:close/>
                <a:moveTo>
                  <a:pt x="67067" y="0"/>
                </a:moveTo>
                <a:cubicBezTo>
                  <a:pt x="104107" y="0"/>
                  <a:pt x="134134" y="30027"/>
                  <a:pt x="134134" y="67067"/>
                </a:cubicBezTo>
                <a:cubicBezTo>
                  <a:pt x="134134" y="104107"/>
                  <a:pt x="104107" y="134134"/>
                  <a:pt x="67067" y="134134"/>
                </a:cubicBezTo>
                <a:cubicBezTo>
                  <a:pt x="30027" y="134134"/>
                  <a:pt x="0" y="104107"/>
                  <a:pt x="0" y="67067"/>
                </a:cubicBezTo>
                <a:cubicBezTo>
                  <a:pt x="0" y="30027"/>
                  <a:pt x="30027" y="0"/>
                  <a:pt x="67067"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2"/>
              </a:solidFill>
            </a:endParaRPr>
          </a:p>
        </p:txBody>
      </p:sp>
      <p:sp>
        <p:nvSpPr>
          <p:cNvPr id="1048758" name="任意多边形: 形状 12"/>
          <p:cNvSpPr/>
          <p:nvPr userDrawn="1">
            <p:custDataLst>
              <p:tags r:id="rId5"/>
            </p:custDataLst>
          </p:nvPr>
        </p:nvSpPr>
        <p:spPr>
          <a:xfrm>
            <a:off x="7779158" y="1473343"/>
            <a:ext cx="4412842" cy="5384657"/>
          </a:xfrm>
          <a:custGeom>
            <a:avLst/>
            <a:gdLst>
              <a:gd name="connsiteX0" fmla="*/ 4412842 w 4412842"/>
              <a:gd name="connsiteY0" fmla="*/ 0 h 5384657"/>
              <a:gd name="connsiteX1" fmla="*/ 4412842 w 4412842"/>
              <a:gd name="connsiteY1" fmla="*/ 1850003 h 5384657"/>
              <a:gd name="connsiteX2" fmla="*/ 4412117 w 4412842"/>
              <a:gd name="connsiteY2" fmla="*/ 1850058 h 5384657"/>
              <a:gd name="connsiteX3" fmla="*/ 1845184 w 4412842"/>
              <a:gd name="connsiteY3" fmla="*/ 4694574 h 5384657"/>
              <a:gd name="connsiteX4" fmla="*/ 1903274 w 4412842"/>
              <a:gd name="connsiteY4" fmla="*/ 5270819 h 5384657"/>
              <a:gd name="connsiteX5" fmla="*/ 1932545 w 4412842"/>
              <a:gd name="connsiteY5" fmla="*/ 5384657 h 5384657"/>
              <a:gd name="connsiteX6" fmla="*/ 50857 w 4412842"/>
              <a:gd name="connsiteY6" fmla="*/ 5384657 h 5384657"/>
              <a:gd name="connsiteX7" fmla="*/ 24289 w 4412842"/>
              <a:gd name="connsiteY7" fmla="*/ 5175578 h 5384657"/>
              <a:gd name="connsiteX8" fmla="*/ 0 w 4412842"/>
              <a:gd name="connsiteY8" fmla="*/ 4694574 h 5384657"/>
              <a:gd name="connsiteX9" fmla="*/ 4223458 w 4412842"/>
              <a:gd name="connsiteY9" fmla="*/ 14401 h 538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12842" h="5384657">
                <a:moveTo>
                  <a:pt x="4412842" y="0"/>
                </a:moveTo>
                <a:lnTo>
                  <a:pt x="4412842" y="1850003"/>
                </a:lnTo>
                <a:lnTo>
                  <a:pt x="4412117" y="1850058"/>
                </a:lnTo>
                <a:cubicBezTo>
                  <a:pt x="2970309" y="1996482"/>
                  <a:pt x="1845184" y="3214134"/>
                  <a:pt x="1845184" y="4694574"/>
                </a:cubicBezTo>
                <a:cubicBezTo>
                  <a:pt x="1845184" y="4891966"/>
                  <a:pt x="1865186" y="5084687"/>
                  <a:pt x="1903274" y="5270819"/>
                </a:cubicBezTo>
                <a:lnTo>
                  <a:pt x="1932545" y="5384657"/>
                </a:lnTo>
                <a:lnTo>
                  <a:pt x="50857" y="5384657"/>
                </a:lnTo>
                <a:lnTo>
                  <a:pt x="24289" y="5175578"/>
                </a:lnTo>
                <a:cubicBezTo>
                  <a:pt x="8228" y="5017428"/>
                  <a:pt x="0" y="4856962"/>
                  <a:pt x="0" y="4694574"/>
                </a:cubicBezTo>
                <a:cubicBezTo>
                  <a:pt x="0" y="2258759"/>
                  <a:pt x="1851204" y="255316"/>
                  <a:pt x="4223458" y="14401"/>
                </a:cubicBezTo>
                <a:close/>
              </a:path>
            </a:pathLst>
          </a:custGeom>
          <a:gradFill>
            <a:gsLst>
              <a:gs pos="0">
                <a:schemeClr val="accent1"/>
              </a:gs>
              <a:gs pos="100000">
                <a:schemeClr val="accent1">
                  <a:lumMod val="20000"/>
                  <a:lumOff val="8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1"/>
              </a:solidFill>
            </a:endParaRPr>
          </a:p>
        </p:txBody>
      </p:sp>
      <p:sp>
        <p:nvSpPr>
          <p:cNvPr id="1048759" name="任意多边形: 形状 14"/>
          <p:cNvSpPr/>
          <p:nvPr userDrawn="1">
            <p:custDataLst>
              <p:tags r:id="rId6"/>
            </p:custDataLst>
          </p:nvPr>
        </p:nvSpPr>
        <p:spPr>
          <a:xfrm>
            <a:off x="0" y="0"/>
            <a:ext cx="1260916" cy="1258221"/>
          </a:xfrm>
          <a:custGeom>
            <a:avLst/>
            <a:gdLst>
              <a:gd name="connsiteX0" fmla="*/ 916162 w 1457748"/>
              <a:gd name="connsiteY0" fmla="*/ 0 h 1454632"/>
              <a:gd name="connsiteX1" fmla="*/ 1457748 w 1457748"/>
              <a:gd name="connsiteY1" fmla="*/ 0 h 1454632"/>
              <a:gd name="connsiteX2" fmla="*/ 1450387 w 1457748"/>
              <a:gd name="connsiteY2" fmla="*/ 145781 h 1454632"/>
              <a:gd name="connsiteX3" fmla="*/ 0 w 1457748"/>
              <a:gd name="connsiteY3" fmla="*/ 1454632 h 1454632"/>
              <a:gd name="connsiteX4" fmla="*/ 0 w 1457748"/>
              <a:gd name="connsiteY4" fmla="*/ 913046 h 1454632"/>
              <a:gd name="connsiteX5" fmla="*/ 911597 w 1457748"/>
              <a:gd name="connsiteY5" fmla="*/ 90407 h 145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748" h="1454632">
                <a:moveTo>
                  <a:pt x="916162" y="0"/>
                </a:moveTo>
                <a:lnTo>
                  <a:pt x="1457748" y="0"/>
                </a:lnTo>
                <a:lnTo>
                  <a:pt x="1450387" y="145781"/>
                </a:lnTo>
                <a:cubicBezTo>
                  <a:pt x="1375727" y="880944"/>
                  <a:pt x="754860" y="1454632"/>
                  <a:pt x="0" y="1454632"/>
                </a:cubicBezTo>
                <a:lnTo>
                  <a:pt x="0" y="913046"/>
                </a:lnTo>
                <a:cubicBezTo>
                  <a:pt x="474444" y="913046"/>
                  <a:pt x="864672" y="552471"/>
                  <a:pt x="911597" y="90407"/>
                </a:cubicBezTo>
                <a:close/>
              </a:path>
            </a:pathLst>
          </a:custGeom>
          <a:gradFill>
            <a:gsLst>
              <a:gs pos="0">
                <a:schemeClr val="accent1">
                  <a:lumMod val="40000"/>
                  <a:lumOff val="60000"/>
                  <a:alpha val="0"/>
                </a:schemeClr>
              </a:gs>
              <a:gs pos="100000">
                <a:schemeClr val="accent1">
                  <a:lumMod val="20000"/>
                  <a:lumOff val="8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1"/>
              </a:solidFill>
            </a:endParaRPr>
          </a:p>
        </p:txBody>
      </p:sp>
      <p:pic>
        <p:nvPicPr>
          <p:cNvPr id="2097212" name="图片 16"/>
          <p:cNvPicPr>
            <a:picLocks noChangeAspect="1"/>
          </p:cNvPicPr>
          <p:nvPr userDrawn="1">
            <p:custDataLst>
              <p:tags r:id="rId7"/>
            </p:custDataLst>
          </p:nvPr>
        </p:nvPicPr>
        <p:blipFill rotWithShape="1">
          <a:blip xmlns:r="http://schemas.openxmlformats.org/officeDocument/2006/relationships" r:embed="rId8"/>
          <a:srcRect l="15079" t="17171" r="45790" b="7436"/>
          <a:stretch>
            <a:fillRect/>
          </a:stretch>
        </p:blipFill>
        <p:spPr>
          <a:xfrm>
            <a:off x="7287854" y="1282190"/>
            <a:ext cx="3773318" cy="4545898"/>
          </a:xfrm>
          <a:prstGeom prst="rect"/>
          <a:effectLst/>
        </p:spPr>
      </p:pic>
      <p:sp>
        <p:nvSpPr>
          <p:cNvPr id="1048760" name="日期占位符 3"/>
          <p:cNvSpPr>
            <a:spLocks noGrp="1"/>
          </p:cNvSpPr>
          <p:nvPr>
            <p:ph type="dt" sz="half" idx="10"/>
            <p:custDataLst>
              <p:tags r:id="rId9"/>
            </p:custDataLst>
          </p:nvPr>
        </p:nvSpPr>
        <p:spPr/>
        <p:txBody>
          <a:bodyPr wrap="square">
            <a:normAutofit/>
          </a:bodyPr>
          <a:p>
            <a:r>
              <a:rPr lang="en-US"/>
              <a:t>Date Area</a:t>
            </a:r>
            <a:endParaRPr lang="en-US"/>
          </a:p>
        </p:txBody>
      </p:sp>
      <p:sp>
        <p:nvSpPr>
          <p:cNvPr id="1048761" name="页脚占位符 4"/>
          <p:cNvSpPr>
            <a:spLocks noGrp="1"/>
          </p:cNvSpPr>
          <p:nvPr>
            <p:ph type="ftr" sz="quarter" idx="11"/>
            <p:custDataLst>
              <p:tags r:id="rId10"/>
            </p:custDataLst>
          </p:nvPr>
        </p:nvSpPr>
        <p:spPr/>
        <p:txBody>
          <a:bodyPr>
            <a:normAutofit/>
          </a:bodyPr>
          <a:p>
            <a:endParaRPr dirty="0" lang="en-US"/>
          </a:p>
        </p:txBody>
      </p:sp>
      <p:sp>
        <p:nvSpPr>
          <p:cNvPr id="1048762" name="灯片编号占位符 5"/>
          <p:cNvSpPr>
            <a:spLocks noGrp="1"/>
          </p:cNvSpPr>
          <p:nvPr>
            <p:ph type="sldNum" sz="quarter" idx="12"/>
            <p:custDataLst>
              <p:tags r:id="rId11"/>
            </p:custDataLst>
          </p:nvPr>
        </p:nvSpPr>
        <p:spPr>
          <a:xfrm>
            <a:off x="8610600" y="6356350"/>
            <a:ext cx="2743200" cy="365125"/>
          </a:xfrm>
        </p:spPr>
        <p:txBody>
          <a:bodyPr wrap="square">
            <a:normAutofit/>
          </a:bodyPr>
          <a:p>
            <a:fld id="{BE5F26B5-172A-4DC2-B0B7-181CFC56B87C}" type="slidenum">
              <a:rPr lang="en-US" smtClean="0"/>
            </a:fld>
            <a:endParaRPr lang="en-US"/>
          </a:p>
        </p:txBody>
      </p:sp>
      <p:sp>
        <p:nvSpPr>
          <p:cNvPr id="1048763" name="公司名占位符 6"/>
          <p:cNvSpPr>
            <a:spLocks noGrp="1"/>
          </p:cNvSpPr>
          <p:nvPr>
            <p:ph type="body" sz="quarter" idx="13" hasCustomPrompt="1"/>
            <p:custDataLst>
              <p:tags r:id="rId12"/>
            </p:custDataLst>
          </p:nvPr>
        </p:nvSpPr>
        <p:spPr>
          <a:xfrm>
            <a:off x="1239765" y="504000"/>
            <a:ext cx="2880000" cy="504000"/>
          </a:xfrm>
        </p:spPr>
        <p:txBody>
          <a:bodyPr anchor="ctr" wrap="square">
            <a:normAutofit/>
          </a:bodyPr>
          <a:lstStyle>
            <a:lvl1pPr indent="0" marL="0">
              <a:lnSpc>
                <a:spcPct val="100000"/>
              </a:lnSpc>
              <a:buNone/>
              <a:defRPr sz="1800">
                <a:solidFill>
                  <a:schemeClr val="tx1">
                    <a:alpha val="70000"/>
                  </a:schemeClr>
                </a:solidFill>
                <a:latin typeface="+mn-lt"/>
              </a:defRPr>
            </a:lvl1pPr>
          </a:lstStyle>
          <a:p>
            <a:pPr lvl="0"/>
            <a:r>
              <a:rPr dirty="0" lang="en-US">
                <a:latin typeface="+mn-lt"/>
              </a:rPr>
              <a:t>Click to add text</a:t>
            </a:r>
            <a:endParaRPr dirty="0" lang="en-US"/>
          </a:p>
        </p:txBody>
      </p:sp>
      <p:sp>
        <p:nvSpPr>
          <p:cNvPr id="1048764" name="年号占位符 8"/>
          <p:cNvSpPr>
            <a:spLocks noGrp="1"/>
          </p:cNvSpPr>
          <p:nvPr>
            <p:ph type="body" sz="quarter" idx="15" hasCustomPrompt="1"/>
            <p:custDataLst>
              <p:tags r:id="rId13"/>
            </p:custDataLst>
          </p:nvPr>
        </p:nvSpPr>
        <p:spPr>
          <a:xfrm>
            <a:off x="8473800" y="504000"/>
            <a:ext cx="2880000" cy="504000"/>
          </a:xfrm>
        </p:spPr>
        <p:txBody>
          <a:bodyPr anchor="ctr" wrap="square">
            <a:normAutofit/>
          </a:bodyPr>
          <a:lstStyle>
            <a:lvl1pPr algn="r" indent="0" marL="0">
              <a:lnSpc>
                <a:spcPct val="100000"/>
              </a:lnSpc>
              <a:buNone/>
              <a:defRPr sz="1800">
                <a:solidFill>
                  <a:schemeClr val="tx1">
                    <a:alpha val="70000"/>
                  </a:schemeClr>
                </a:solidFill>
                <a:latin typeface="+mn-lt"/>
              </a:defRPr>
            </a:lvl1pPr>
          </a:lstStyle>
          <a:p>
            <a:pPr lvl="0"/>
            <a:r>
              <a:rPr dirty="0" lang="en-US">
                <a:latin typeface="+mn-lt"/>
              </a:rPr>
              <a:t>Click to add text</a:t>
            </a:r>
            <a:endParaRPr dirty="0" lang="en-US"/>
          </a:p>
        </p:txBody>
      </p:sp>
      <p:sp>
        <p:nvSpPr>
          <p:cNvPr id="1048765" name="标题 1"/>
          <p:cNvSpPr>
            <a:spLocks noGrp="1"/>
          </p:cNvSpPr>
          <p:nvPr>
            <p:ph type="ctrTitle" hasCustomPrompt="1"/>
            <p:custDataLst>
              <p:tags r:id="rId14"/>
            </p:custDataLst>
          </p:nvPr>
        </p:nvSpPr>
        <p:spPr>
          <a:xfrm>
            <a:off x="1239520" y="1056005"/>
            <a:ext cx="6090285" cy="2926080"/>
          </a:xfrm>
        </p:spPr>
        <p:txBody>
          <a:bodyPr anchor="b" wrap="square">
            <a:normAutofit/>
          </a:bodyPr>
          <a:lstStyle>
            <a:lvl1pPr algn="l">
              <a:lnSpc>
                <a:spcPct val="100000"/>
              </a:lnSpc>
              <a:defRPr sz="4600">
                <a:solidFill>
                  <a:schemeClr val="tx2"/>
                </a:solidFill>
                <a:latin typeface="+mj-lt"/>
              </a:defRPr>
            </a:lvl1pPr>
          </a:lstStyle>
          <a:p>
            <a:r>
              <a:rPr dirty="0" lang="en-US">
                <a:latin typeface="+mj-lt"/>
              </a:rPr>
              <a:t>Click to add title</a:t>
            </a:r>
            <a:endParaRPr dirty="0" lang="en-US">
              <a:latin typeface="+mj-lt"/>
            </a:endParaRPr>
          </a:p>
        </p:txBody>
      </p:sp>
      <p:sp>
        <p:nvSpPr>
          <p:cNvPr id="1048766" name="副标题 2"/>
          <p:cNvSpPr>
            <a:spLocks noGrp="1"/>
          </p:cNvSpPr>
          <p:nvPr>
            <p:ph type="subTitle" idx="1" hasCustomPrompt="1"/>
            <p:custDataLst>
              <p:tags r:id="rId15"/>
            </p:custDataLst>
          </p:nvPr>
        </p:nvSpPr>
        <p:spPr>
          <a:xfrm>
            <a:off x="1239520" y="4154170"/>
            <a:ext cx="6000750" cy="694690"/>
          </a:xfrm>
        </p:spPr>
        <p:txBody>
          <a:bodyPr wrap="square">
            <a:normAutofit/>
          </a:bodyPr>
          <a:lstStyle>
            <a:lvl1pPr algn="l" indent="0" marL="0">
              <a:lnSpc>
                <a:spcPct val="100000"/>
              </a:lnSpc>
              <a:buNone/>
              <a:defRPr sz="2400">
                <a:solidFill>
                  <a:schemeClr val="tx1"/>
                </a:solidFill>
                <a:latin typeface="+mj-lt"/>
              </a:defRPr>
            </a:lvl1pPr>
            <a:lvl2pPr algn="ctr" indent="0" marL="457200">
              <a:buNone/>
              <a:defRPr sz="2000">
                <a:latin typeface="+mj-lt"/>
              </a:defRPr>
            </a:lvl2pPr>
            <a:lvl3pPr algn="ctr" indent="0" marL="914400">
              <a:buNone/>
              <a:defRPr sz="1800">
                <a:latin typeface="+mj-lt"/>
              </a:defRPr>
            </a:lvl3pPr>
            <a:lvl4pPr algn="ctr" indent="0" marL="1371600">
              <a:buNone/>
              <a:defRPr sz="1600">
                <a:latin typeface="+mj-lt"/>
              </a:defRPr>
            </a:lvl4pPr>
            <a:lvl5pPr algn="ctr" indent="0" marL="1828800">
              <a:buNone/>
              <a:defRPr sz="1600">
                <a:latin typeface="+mj-lt"/>
              </a:defRPr>
            </a:lvl5pPr>
            <a:lvl6pPr algn="ctr" indent="0" marL="2286000">
              <a:buNone/>
              <a:defRPr sz="1600">
                <a:latin typeface="+mj-lt"/>
              </a:defRPr>
            </a:lvl6pPr>
            <a:lvl7pPr algn="ctr" indent="0" marL="2743200">
              <a:buNone/>
              <a:defRPr sz="1600">
                <a:latin typeface="+mj-lt"/>
              </a:defRPr>
            </a:lvl7pPr>
            <a:lvl8pPr algn="ctr" indent="0" marL="3200400">
              <a:buNone/>
              <a:defRPr sz="1600">
                <a:latin typeface="+mj-lt"/>
              </a:defRPr>
            </a:lvl8pPr>
            <a:lvl9pPr algn="ctr" indent="0" marL="3657600">
              <a:buNone/>
              <a:defRPr sz="1600">
                <a:latin typeface="+mj-lt"/>
              </a:defRPr>
            </a:lvl9pPr>
          </a:lstStyle>
          <a:p>
            <a:r>
              <a:rPr dirty="0" lang="en-US">
                <a:latin typeface="+mj-lt"/>
              </a:rPr>
              <a:t>Click to add subtitle</a:t>
            </a:r>
            <a:endParaRPr dirty="0" lang="en-US"/>
          </a:p>
        </p:txBody>
      </p:sp>
      <p:sp>
        <p:nvSpPr>
          <p:cNvPr id="1048767" name="署名占位符 10"/>
          <p:cNvSpPr>
            <a:spLocks noGrp="1"/>
          </p:cNvSpPr>
          <p:nvPr>
            <p:ph type="body" sz="quarter" idx="17" hasCustomPrompt="1"/>
            <p:custDataLst>
              <p:tags r:id="rId16"/>
            </p:custDataLst>
          </p:nvPr>
        </p:nvSpPr>
        <p:spPr>
          <a:xfrm>
            <a:off x="1878619" y="5058604"/>
            <a:ext cx="2880000" cy="504000"/>
          </a:xfrm>
          <a:prstGeom prst="roundRect">
            <a:avLst>
              <a:gd name="adj" fmla="val 50000"/>
            </a:avLst>
          </a:prstGeom>
          <a:gradFill>
            <a:gsLst>
              <a:gs pos="0">
                <a:schemeClr val="accent1">
                  <a:alpha val="0"/>
                </a:schemeClr>
              </a:gs>
              <a:gs pos="76000">
                <a:schemeClr val="accent1"/>
              </a:gs>
            </a:gsLst>
            <a:lin ang="10800000" scaled="0"/>
          </a:gradFill>
        </p:spPr>
        <p:txBody>
          <a:bodyPr anchor="ctr" wrap="square">
            <a:normAutofit/>
          </a:bodyPr>
          <a:lstStyle>
            <a:lvl1pPr algn="l" eaLnBrk="1" fontAlgn="auto" hangingPunct="1" indent="0" latinLnBrk="0" marL="360045">
              <a:lnSpc>
                <a:spcPct val="100000"/>
              </a:lnSpc>
              <a:buNone/>
              <a:defRPr sz="1800">
                <a:solidFill>
                  <a:schemeClr val="lt1">
                    <a:lumMod val="100000"/>
                  </a:schemeClr>
                </a:solidFill>
                <a:latin typeface="+mn-lt"/>
              </a:defRPr>
            </a:lvl1pPr>
          </a:lstStyle>
          <a:p>
            <a:pPr lvl="0"/>
            <a:r>
              <a:rPr dirty="0" lang="en-US">
                <a:latin typeface="+mn-lt"/>
              </a:rPr>
              <a:t>Click to add text</a:t>
            </a:r>
            <a:endParaRPr dirty="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46" name=""/>
        <p:cNvGrpSpPr/>
        <p:nvPr/>
      </p:nvGrpSpPr>
      <p:grpSpPr>
        <a:xfrm>
          <a:off x="0" y="0"/>
          <a:ext cx="0" cy="0"/>
          <a:chOff x="0" y="0"/>
          <a:chExt cx="0" cy="0"/>
        </a:xfrm>
      </p:grpSpPr>
      <p:sp>
        <p:nvSpPr>
          <p:cNvPr id="1048815" name="标题 1"/>
          <p:cNvSpPr>
            <a:spLocks noGrp="1"/>
          </p:cNvSpPr>
          <p:nvPr>
            <p:ph type="title" hasCustomPrompt="1"/>
            <p:custDataLst>
              <p:tags r:id="rId1"/>
            </p:custDataLst>
          </p:nvPr>
        </p:nvSpPr>
        <p:spPr/>
        <p:txBody>
          <a:bodyPr wrap="square">
            <a:normAutofit/>
          </a:bodyPr>
          <a:lstStyle>
            <a:lvl1pPr>
              <a:defRPr>
                <a:latin typeface="+mj-lt"/>
                <a:cs typeface="+mj-lt"/>
              </a:defRPr>
            </a:lvl1pPr>
          </a:lstStyle>
          <a:p>
            <a:r>
              <a:rPr dirty="0" lang="en-US">
                <a:latin typeface="+mj-lt"/>
              </a:rPr>
              <a:t>Click to add title</a:t>
            </a:r>
            <a:endParaRPr dirty="0" lang="en-US"/>
          </a:p>
        </p:txBody>
      </p:sp>
      <p:sp>
        <p:nvSpPr>
          <p:cNvPr id="1048816" name="内容占位符 2"/>
          <p:cNvSpPr>
            <a:spLocks noGrp="1"/>
          </p:cNvSpPr>
          <p:nvPr>
            <p:ph idx="1" hasCustomPrompt="1"/>
            <p:custDataLst>
              <p:tags r:id="rId2"/>
            </p:custDataLst>
          </p:nvPr>
        </p:nvSpPr>
        <p:spPr/>
        <p:txBody>
          <a:bodyPr wrap="square">
            <a:normAutofit/>
          </a:bodyPr>
          <a:lstStyle>
            <a:lvl1pPr>
              <a:defRPr>
                <a:latin typeface="+mn-lt"/>
                <a:cs typeface="+mn-lt"/>
              </a:defRPr>
            </a:lvl1pPr>
          </a:lstStyle>
          <a:p>
            <a:pPr lvl="0"/>
            <a:r>
              <a:rPr dirty="0" lang="en-US">
                <a:latin typeface="+mn-lt"/>
              </a:rPr>
              <a:t>Click to add text</a:t>
            </a:r>
            <a:endParaRPr dirty="0" lang="en-US"/>
          </a:p>
        </p:txBody>
      </p:sp>
      <p:sp>
        <p:nvSpPr>
          <p:cNvPr id="1048817" name="日期占位符 3"/>
          <p:cNvSpPr>
            <a:spLocks noGrp="1"/>
          </p:cNvSpPr>
          <p:nvPr>
            <p:ph type="dt" sz="half" idx="10"/>
            <p:custDataLst>
              <p:tags r:id="rId3"/>
            </p:custDataLst>
          </p:nvPr>
        </p:nvSpPr>
        <p:spPr/>
        <p:txBody>
          <a:bodyPr wrap="square">
            <a:normAutofit/>
          </a:bodyPr>
          <a:p>
            <a:r>
              <a:rPr lang="en-US"/>
              <a:t>Date Area</a:t>
            </a:r>
            <a:endParaRPr lang="en-US"/>
          </a:p>
        </p:txBody>
      </p:sp>
      <p:sp>
        <p:nvSpPr>
          <p:cNvPr id="1048818" name="页脚占位符 4"/>
          <p:cNvSpPr>
            <a:spLocks noGrp="1"/>
          </p:cNvSpPr>
          <p:nvPr>
            <p:ph type="ftr" sz="quarter" idx="11"/>
            <p:custDataLst>
              <p:tags r:id="rId4"/>
            </p:custDataLst>
          </p:nvPr>
        </p:nvSpPr>
        <p:spPr/>
        <p:txBody>
          <a:bodyPr/>
          <a:p>
            <a:endParaRPr lang="en-US"/>
          </a:p>
        </p:txBody>
      </p:sp>
      <p:sp>
        <p:nvSpPr>
          <p:cNvPr id="1048819" name="灯片编号占位符 5"/>
          <p:cNvSpPr>
            <a:spLocks noGrp="1"/>
          </p:cNvSpPr>
          <p:nvPr>
            <p:ph type="sldNum" sz="quarter" idx="12"/>
            <p:custDataLst>
              <p:tags r:id="rId5"/>
            </p:custDataLst>
          </p:nvPr>
        </p:nvSpPr>
        <p:spPr/>
        <p:txBody>
          <a:bodyPr wrap="square">
            <a:normAutofit/>
          </a:bodyPr>
          <a:p>
            <a:fld id="{BE5F26B5-172A-4DC2-B0B7-181CFC56B87C}" type="slidenum">
              <a:rPr lang="en-US" smtClean="0"/>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Catalog Slide">
    <p:spTree>
      <p:nvGrpSpPr>
        <p:cNvPr id="141" name=""/>
        <p:cNvGrpSpPr/>
        <p:nvPr/>
      </p:nvGrpSpPr>
      <p:grpSpPr>
        <a:xfrm>
          <a:off x="0" y="0"/>
          <a:ext cx="0" cy="0"/>
          <a:chOff x="0" y="0"/>
          <a:chExt cx="0" cy="0"/>
        </a:xfrm>
      </p:grpSpPr>
      <p:sp>
        <p:nvSpPr>
          <p:cNvPr id="1048783" name="矩形 2"/>
          <p:cNvSpPr/>
          <p:nvPr userDrawn="1">
            <p:custDataLst>
              <p:tags r:id="rId1"/>
            </p:custDataLst>
          </p:nvPr>
        </p:nvSpPr>
        <p:spPr>
          <a:xfrm>
            <a:off x="0" y="0"/>
            <a:ext cx="12192000" cy="6857999"/>
          </a:xfrm>
          <a:prstGeom prst="rect"/>
          <a:gradFill flip="none" rotWithShape="1">
            <a:gsLst>
              <a:gs pos="8000">
                <a:schemeClr val="bg1"/>
              </a:gs>
              <a:gs pos="55000">
                <a:schemeClr val="accent1">
                  <a:lumMod val="20000"/>
                  <a:lumOff val="80000"/>
                </a:schemeClr>
              </a:gs>
              <a:gs pos="98165">
                <a:schemeClr val="accent1">
                  <a:lumMod val="40000"/>
                  <a:lumOff val="6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84" name="矩形 3"/>
          <p:cNvSpPr/>
          <p:nvPr userDrawn="1">
            <p:custDataLst>
              <p:tags r:id="rId2"/>
            </p:custDataLst>
          </p:nvPr>
        </p:nvSpPr>
        <p:spPr>
          <a:xfrm flipH="1">
            <a:off x="0" y="6326116"/>
            <a:ext cx="12191999" cy="531884"/>
          </a:xfrm>
          <a:prstGeom prst="rect"/>
          <a:gradFill flip="none" rotWithShape="1">
            <a:gsLst>
              <a:gs pos="0">
                <a:schemeClr val="bg2">
                  <a:alpha val="0"/>
                </a:schemeClr>
              </a:gs>
              <a:gs pos="100000">
                <a:schemeClr val="bg2"/>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85" name="任意多边形: 形状 5"/>
          <p:cNvSpPr/>
          <p:nvPr userDrawn="1">
            <p:custDataLst>
              <p:tags r:id="rId3"/>
            </p:custDataLst>
          </p:nvPr>
        </p:nvSpPr>
        <p:spPr>
          <a:xfrm flipV="1">
            <a:off x="831531" y="6561763"/>
            <a:ext cx="337088" cy="89616"/>
          </a:xfrm>
          <a:custGeom>
            <a:avLst/>
            <a:gdLst>
              <a:gd name="connsiteX0" fmla="*/ 437468 w 504535"/>
              <a:gd name="connsiteY0" fmla="*/ 0 h 134134"/>
              <a:gd name="connsiteX1" fmla="*/ 504535 w 504535"/>
              <a:gd name="connsiteY1" fmla="*/ 67067 h 134134"/>
              <a:gd name="connsiteX2" fmla="*/ 437468 w 504535"/>
              <a:gd name="connsiteY2" fmla="*/ 134134 h 134134"/>
              <a:gd name="connsiteX3" fmla="*/ 370401 w 504535"/>
              <a:gd name="connsiteY3" fmla="*/ 67067 h 134134"/>
              <a:gd name="connsiteX4" fmla="*/ 437468 w 504535"/>
              <a:gd name="connsiteY4" fmla="*/ 0 h 134134"/>
              <a:gd name="connsiteX5" fmla="*/ 252267 w 504535"/>
              <a:gd name="connsiteY5" fmla="*/ 0 h 134134"/>
              <a:gd name="connsiteX6" fmla="*/ 319334 w 504535"/>
              <a:gd name="connsiteY6" fmla="*/ 67067 h 134134"/>
              <a:gd name="connsiteX7" fmla="*/ 252267 w 504535"/>
              <a:gd name="connsiteY7" fmla="*/ 134134 h 134134"/>
              <a:gd name="connsiteX8" fmla="*/ 185200 w 504535"/>
              <a:gd name="connsiteY8" fmla="*/ 67067 h 134134"/>
              <a:gd name="connsiteX9" fmla="*/ 252267 w 504535"/>
              <a:gd name="connsiteY9" fmla="*/ 0 h 134134"/>
              <a:gd name="connsiteX10" fmla="*/ 67067 w 504535"/>
              <a:gd name="connsiteY10" fmla="*/ 0 h 134134"/>
              <a:gd name="connsiteX11" fmla="*/ 134134 w 504535"/>
              <a:gd name="connsiteY11" fmla="*/ 67067 h 134134"/>
              <a:gd name="connsiteX12" fmla="*/ 67067 w 504535"/>
              <a:gd name="connsiteY12" fmla="*/ 134134 h 134134"/>
              <a:gd name="connsiteX13" fmla="*/ 0 w 504535"/>
              <a:gd name="connsiteY13" fmla="*/ 67067 h 134134"/>
              <a:gd name="connsiteX14" fmla="*/ 67067 w 504535"/>
              <a:gd name="connsiteY14" fmla="*/ 0 h 13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35" h="134134">
                <a:moveTo>
                  <a:pt x="437468" y="0"/>
                </a:moveTo>
                <a:cubicBezTo>
                  <a:pt x="474508" y="0"/>
                  <a:pt x="504535" y="30027"/>
                  <a:pt x="504535" y="67067"/>
                </a:cubicBezTo>
                <a:cubicBezTo>
                  <a:pt x="504535" y="104107"/>
                  <a:pt x="474508" y="134134"/>
                  <a:pt x="437468" y="134134"/>
                </a:cubicBezTo>
                <a:cubicBezTo>
                  <a:pt x="400428" y="134134"/>
                  <a:pt x="370401" y="104107"/>
                  <a:pt x="370401" y="67067"/>
                </a:cubicBezTo>
                <a:cubicBezTo>
                  <a:pt x="370401" y="30027"/>
                  <a:pt x="400428" y="0"/>
                  <a:pt x="437468" y="0"/>
                </a:cubicBezTo>
                <a:close/>
                <a:moveTo>
                  <a:pt x="252267" y="0"/>
                </a:moveTo>
                <a:cubicBezTo>
                  <a:pt x="289307" y="0"/>
                  <a:pt x="319334" y="30027"/>
                  <a:pt x="319334" y="67067"/>
                </a:cubicBezTo>
                <a:cubicBezTo>
                  <a:pt x="319334" y="104107"/>
                  <a:pt x="289307" y="134134"/>
                  <a:pt x="252267" y="134134"/>
                </a:cubicBezTo>
                <a:cubicBezTo>
                  <a:pt x="215227" y="134134"/>
                  <a:pt x="185200" y="104107"/>
                  <a:pt x="185200" y="67067"/>
                </a:cubicBezTo>
                <a:cubicBezTo>
                  <a:pt x="185200" y="30027"/>
                  <a:pt x="215227" y="0"/>
                  <a:pt x="252267" y="0"/>
                </a:cubicBezTo>
                <a:close/>
                <a:moveTo>
                  <a:pt x="67067" y="0"/>
                </a:moveTo>
                <a:cubicBezTo>
                  <a:pt x="104107" y="0"/>
                  <a:pt x="134134" y="30027"/>
                  <a:pt x="134134" y="67067"/>
                </a:cubicBezTo>
                <a:cubicBezTo>
                  <a:pt x="134134" y="104107"/>
                  <a:pt x="104107" y="134134"/>
                  <a:pt x="67067" y="134134"/>
                </a:cubicBezTo>
                <a:cubicBezTo>
                  <a:pt x="30027" y="134134"/>
                  <a:pt x="0" y="104107"/>
                  <a:pt x="0" y="67067"/>
                </a:cubicBezTo>
                <a:cubicBezTo>
                  <a:pt x="0" y="30027"/>
                  <a:pt x="30027" y="0"/>
                  <a:pt x="67067"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2"/>
              </a:solidFill>
            </a:endParaRPr>
          </a:p>
        </p:txBody>
      </p:sp>
      <p:sp>
        <p:nvSpPr>
          <p:cNvPr id="1048786" name="任意多边形: 形状 9"/>
          <p:cNvSpPr/>
          <p:nvPr userDrawn="1">
            <p:custDataLst>
              <p:tags r:id="rId4"/>
            </p:custDataLst>
          </p:nvPr>
        </p:nvSpPr>
        <p:spPr>
          <a:xfrm flipH="1">
            <a:off x="10572372" y="0"/>
            <a:ext cx="1619628" cy="1616166"/>
          </a:xfrm>
          <a:custGeom>
            <a:avLst/>
            <a:gdLst>
              <a:gd name="connsiteX0" fmla="*/ 916162 w 1457748"/>
              <a:gd name="connsiteY0" fmla="*/ 0 h 1454632"/>
              <a:gd name="connsiteX1" fmla="*/ 1457748 w 1457748"/>
              <a:gd name="connsiteY1" fmla="*/ 0 h 1454632"/>
              <a:gd name="connsiteX2" fmla="*/ 1450387 w 1457748"/>
              <a:gd name="connsiteY2" fmla="*/ 145781 h 1454632"/>
              <a:gd name="connsiteX3" fmla="*/ 0 w 1457748"/>
              <a:gd name="connsiteY3" fmla="*/ 1454632 h 1454632"/>
              <a:gd name="connsiteX4" fmla="*/ 0 w 1457748"/>
              <a:gd name="connsiteY4" fmla="*/ 913046 h 1454632"/>
              <a:gd name="connsiteX5" fmla="*/ 911597 w 1457748"/>
              <a:gd name="connsiteY5" fmla="*/ 90407 h 145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748" h="1454632">
                <a:moveTo>
                  <a:pt x="916162" y="0"/>
                </a:moveTo>
                <a:lnTo>
                  <a:pt x="1457748" y="0"/>
                </a:lnTo>
                <a:lnTo>
                  <a:pt x="1450387" y="145781"/>
                </a:lnTo>
                <a:cubicBezTo>
                  <a:pt x="1375727" y="880944"/>
                  <a:pt x="754860" y="1454632"/>
                  <a:pt x="0" y="1454632"/>
                </a:cubicBezTo>
                <a:lnTo>
                  <a:pt x="0" y="913046"/>
                </a:lnTo>
                <a:cubicBezTo>
                  <a:pt x="474444" y="913046"/>
                  <a:pt x="864672" y="552471"/>
                  <a:pt x="911597" y="90407"/>
                </a:cubicBezTo>
                <a:close/>
              </a:path>
            </a:pathLst>
          </a:custGeom>
          <a:gradFill>
            <a:gsLst>
              <a:gs pos="0">
                <a:schemeClr val="accent1">
                  <a:alpha val="0"/>
                  <a:lumMod val="50000"/>
                  <a:lumOff val="50000"/>
                </a:schemeClr>
              </a:gs>
              <a:gs pos="100000">
                <a:schemeClr val="accent1">
                  <a:lumMod val="20000"/>
                  <a:lumOff val="8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1"/>
              </a:solidFill>
            </a:endParaRPr>
          </a:p>
        </p:txBody>
      </p:sp>
      <p:pic>
        <p:nvPicPr>
          <p:cNvPr id="2097213" name="图片 10"/>
          <p:cNvPicPr>
            <a:picLocks noChangeAspect="1"/>
          </p:cNvPicPr>
          <p:nvPr userDrawn="1">
            <p:custDataLst>
              <p:tags r:id="rId5"/>
            </p:custDataLst>
          </p:nvPr>
        </p:nvPicPr>
        <p:blipFill rotWithShape="1">
          <a:blip xmlns:r="http://schemas.openxmlformats.org/officeDocument/2006/relationships" r:embed="rId6"/>
          <a:srcRect l="9710" r="14517" b="15557"/>
          <a:stretch>
            <a:fillRect/>
          </a:stretch>
        </p:blipFill>
        <p:spPr>
          <a:xfrm>
            <a:off x="9437348" y="132972"/>
            <a:ext cx="2164821" cy="1508536"/>
          </a:xfrm>
          <a:prstGeom prst="rect"/>
        </p:spPr>
      </p:pic>
      <p:sp>
        <p:nvSpPr>
          <p:cNvPr id="1048787" name="标题 1"/>
          <p:cNvSpPr>
            <a:spLocks noGrp="1"/>
          </p:cNvSpPr>
          <p:nvPr>
            <p:ph type="title" hasCustomPrompt="1"/>
            <p:custDataLst>
              <p:tags r:id="rId7"/>
            </p:custDataLst>
          </p:nvPr>
        </p:nvSpPr>
        <p:spPr>
          <a:xfrm>
            <a:off x="840105" y="565150"/>
            <a:ext cx="6647815" cy="1081405"/>
          </a:xfrm>
        </p:spPr>
        <p:txBody>
          <a:bodyPr anchor="b" wrap="square">
            <a:normAutofit/>
          </a:bodyPr>
          <a:lstStyle>
            <a:lvl1pPr>
              <a:defRPr sz="6000">
                <a:latin typeface="+mj-lt"/>
              </a:defRPr>
            </a:lvl1pPr>
          </a:lstStyle>
          <a:p>
            <a:r>
              <a:rPr dirty="0" lang="en-US">
                <a:latin typeface="+mj-lt"/>
              </a:rPr>
              <a:t>Click to add title</a:t>
            </a:r>
            <a:endParaRPr dirty="0" lang="en-US"/>
          </a:p>
        </p:txBody>
      </p:sp>
      <p:sp>
        <p:nvSpPr>
          <p:cNvPr id="1048788" name="日期占位符 3"/>
          <p:cNvSpPr>
            <a:spLocks noGrp="1"/>
          </p:cNvSpPr>
          <p:nvPr>
            <p:ph type="dt" sz="half" idx="10"/>
            <p:custDataLst>
              <p:tags r:id="rId8"/>
            </p:custDataLst>
          </p:nvPr>
        </p:nvSpPr>
        <p:spPr/>
        <p:txBody>
          <a:bodyPr wrap="square">
            <a:normAutofit/>
          </a:bodyPr>
          <a:p>
            <a:r>
              <a:rPr lang="en-US"/>
              <a:t>Date Area</a:t>
            </a:r>
            <a:endParaRPr lang="en-US"/>
          </a:p>
        </p:txBody>
      </p:sp>
      <p:sp>
        <p:nvSpPr>
          <p:cNvPr id="1048789" name="页脚占位符 4"/>
          <p:cNvSpPr>
            <a:spLocks noGrp="1"/>
          </p:cNvSpPr>
          <p:nvPr>
            <p:ph type="ftr" sz="quarter" idx="11"/>
            <p:custDataLst>
              <p:tags r:id="rId9"/>
            </p:custDataLst>
          </p:nvPr>
        </p:nvSpPr>
        <p:spPr/>
        <p:txBody>
          <a:bodyPr/>
          <a:p>
            <a:endParaRPr lang="en-US"/>
          </a:p>
        </p:txBody>
      </p:sp>
      <p:sp>
        <p:nvSpPr>
          <p:cNvPr id="1048790" name="灯片编号占位符 5"/>
          <p:cNvSpPr>
            <a:spLocks noGrp="1"/>
          </p:cNvSpPr>
          <p:nvPr>
            <p:ph type="sldNum" sz="quarter" idx="12"/>
            <p:custDataLst>
              <p:tags r:id="rId10"/>
            </p:custDataLst>
          </p:nvPr>
        </p:nvSpPr>
        <p:spPr/>
        <p:txBody>
          <a:bodyPr wrap="square">
            <a:normAutofit/>
          </a:bodyPr>
          <a:p>
            <a:fld id="{BE5F26B5-172A-4DC2-B0B7-181CFC56B87C}" type="slidenum">
              <a:rPr lang="en-US" smtClean="0"/>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showMasterSp="0" userDrawn="1">
  <p:cSld name="Section Header">
    <p:spTree>
      <p:nvGrpSpPr>
        <p:cNvPr id="142" name=""/>
        <p:cNvGrpSpPr/>
        <p:nvPr/>
      </p:nvGrpSpPr>
      <p:grpSpPr>
        <a:xfrm>
          <a:off x="0" y="0"/>
          <a:ext cx="0" cy="0"/>
          <a:chOff x="0" y="0"/>
          <a:chExt cx="0" cy="0"/>
        </a:xfrm>
      </p:grpSpPr>
      <p:sp>
        <p:nvSpPr>
          <p:cNvPr id="1048791" name="矩形 6"/>
          <p:cNvSpPr/>
          <p:nvPr userDrawn="1">
            <p:custDataLst>
              <p:tags r:id="rId1"/>
            </p:custDataLst>
          </p:nvPr>
        </p:nvSpPr>
        <p:spPr>
          <a:xfrm>
            <a:off x="0" y="0"/>
            <a:ext cx="12192001" cy="6858000"/>
          </a:xfrm>
          <a:prstGeom prst="rect"/>
          <a:gradFill flip="none" rotWithShape="1">
            <a:gsLst>
              <a:gs pos="0">
                <a:schemeClr val="bg1"/>
              </a:gs>
              <a:gs pos="100000">
                <a:schemeClr val="bg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92" name="任意多边形: 形状 9"/>
          <p:cNvSpPr/>
          <p:nvPr userDrawn="1">
            <p:custDataLst>
              <p:tags r:id="rId2"/>
            </p:custDataLst>
          </p:nvPr>
        </p:nvSpPr>
        <p:spPr>
          <a:xfrm flipH="1" flipV="1">
            <a:off x="0" y="0"/>
            <a:ext cx="4412842" cy="5384657"/>
          </a:xfrm>
          <a:custGeom>
            <a:avLst/>
            <a:gdLst>
              <a:gd name="connsiteX0" fmla="*/ 4412842 w 4412842"/>
              <a:gd name="connsiteY0" fmla="*/ 0 h 5384657"/>
              <a:gd name="connsiteX1" fmla="*/ 4412842 w 4412842"/>
              <a:gd name="connsiteY1" fmla="*/ 1850003 h 5384657"/>
              <a:gd name="connsiteX2" fmla="*/ 4412117 w 4412842"/>
              <a:gd name="connsiteY2" fmla="*/ 1850058 h 5384657"/>
              <a:gd name="connsiteX3" fmla="*/ 1845184 w 4412842"/>
              <a:gd name="connsiteY3" fmla="*/ 4694574 h 5384657"/>
              <a:gd name="connsiteX4" fmla="*/ 1903274 w 4412842"/>
              <a:gd name="connsiteY4" fmla="*/ 5270819 h 5384657"/>
              <a:gd name="connsiteX5" fmla="*/ 1932545 w 4412842"/>
              <a:gd name="connsiteY5" fmla="*/ 5384657 h 5384657"/>
              <a:gd name="connsiteX6" fmla="*/ 50857 w 4412842"/>
              <a:gd name="connsiteY6" fmla="*/ 5384657 h 5384657"/>
              <a:gd name="connsiteX7" fmla="*/ 24289 w 4412842"/>
              <a:gd name="connsiteY7" fmla="*/ 5175578 h 5384657"/>
              <a:gd name="connsiteX8" fmla="*/ 0 w 4412842"/>
              <a:gd name="connsiteY8" fmla="*/ 4694574 h 5384657"/>
              <a:gd name="connsiteX9" fmla="*/ 4223458 w 4412842"/>
              <a:gd name="connsiteY9" fmla="*/ 14401 h 538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12842" h="5384657">
                <a:moveTo>
                  <a:pt x="4412842" y="0"/>
                </a:moveTo>
                <a:lnTo>
                  <a:pt x="4412842" y="1850003"/>
                </a:lnTo>
                <a:lnTo>
                  <a:pt x="4412117" y="1850058"/>
                </a:lnTo>
                <a:cubicBezTo>
                  <a:pt x="2970309" y="1996482"/>
                  <a:pt x="1845184" y="3214134"/>
                  <a:pt x="1845184" y="4694574"/>
                </a:cubicBezTo>
                <a:cubicBezTo>
                  <a:pt x="1845184" y="4891966"/>
                  <a:pt x="1865186" y="5084687"/>
                  <a:pt x="1903274" y="5270819"/>
                </a:cubicBezTo>
                <a:lnTo>
                  <a:pt x="1932545" y="5384657"/>
                </a:lnTo>
                <a:lnTo>
                  <a:pt x="50857" y="5384657"/>
                </a:lnTo>
                <a:lnTo>
                  <a:pt x="24289" y="5175578"/>
                </a:lnTo>
                <a:cubicBezTo>
                  <a:pt x="8228" y="5017428"/>
                  <a:pt x="0" y="4856962"/>
                  <a:pt x="0" y="4694574"/>
                </a:cubicBezTo>
                <a:cubicBezTo>
                  <a:pt x="0" y="2258759"/>
                  <a:pt x="1851204" y="255316"/>
                  <a:pt x="4223458" y="14401"/>
                </a:cubicBezTo>
                <a:close/>
              </a:path>
            </a:pathLst>
          </a:custGeom>
          <a:gradFill>
            <a:gsLst>
              <a:gs pos="0">
                <a:schemeClr val="accent1"/>
              </a:gs>
              <a:gs pos="61000">
                <a:schemeClr val="accent1">
                  <a:lumMod val="20000"/>
                  <a:lumOff val="8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1"/>
              </a:solidFill>
            </a:endParaRPr>
          </a:p>
        </p:txBody>
      </p:sp>
      <p:pic>
        <p:nvPicPr>
          <p:cNvPr id="2097214" name="图片 10"/>
          <p:cNvPicPr>
            <a:picLocks noChangeAspect="1"/>
          </p:cNvPicPr>
          <p:nvPr userDrawn="1">
            <p:custDataLst>
              <p:tags r:id="rId3"/>
            </p:custDataLst>
          </p:nvPr>
        </p:nvPicPr>
        <p:blipFill rotWithShape="1">
          <a:blip xmlns:r="http://schemas.openxmlformats.org/officeDocument/2006/relationships" r:embed="rId4"/>
          <a:srcRect l="21302" t="13702" r="16670"/>
          <a:stretch>
            <a:fillRect/>
          </a:stretch>
        </p:blipFill>
        <p:spPr>
          <a:xfrm>
            <a:off x="642578" y="1292489"/>
            <a:ext cx="5021039" cy="4367996"/>
          </a:xfrm>
          <a:prstGeom prst="rect"/>
        </p:spPr>
      </p:pic>
      <p:sp>
        <p:nvSpPr>
          <p:cNvPr id="1048793" name="任意多边形: 形状 12"/>
          <p:cNvSpPr/>
          <p:nvPr userDrawn="1">
            <p:custDataLst>
              <p:tags r:id="rId5"/>
            </p:custDataLst>
          </p:nvPr>
        </p:nvSpPr>
        <p:spPr>
          <a:xfrm rot="5400000" flipH="1">
            <a:off x="10917826" y="5583826"/>
            <a:ext cx="1260916" cy="1258221"/>
          </a:xfrm>
          <a:custGeom>
            <a:avLst/>
            <a:gdLst>
              <a:gd name="connsiteX0" fmla="*/ 916162 w 1457748"/>
              <a:gd name="connsiteY0" fmla="*/ 0 h 1454632"/>
              <a:gd name="connsiteX1" fmla="*/ 1457748 w 1457748"/>
              <a:gd name="connsiteY1" fmla="*/ 0 h 1454632"/>
              <a:gd name="connsiteX2" fmla="*/ 1450387 w 1457748"/>
              <a:gd name="connsiteY2" fmla="*/ 145781 h 1454632"/>
              <a:gd name="connsiteX3" fmla="*/ 0 w 1457748"/>
              <a:gd name="connsiteY3" fmla="*/ 1454632 h 1454632"/>
              <a:gd name="connsiteX4" fmla="*/ 0 w 1457748"/>
              <a:gd name="connsiteY4" fmla="*/ 913046 h 1454632"/>
              <a:gd name="connsiteX5" fmla="*/ 911597 w 1457748"/>
              <a:gd name="connsiteY5" fmla="*/ 90407 h 145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748" h="1454632">
                <a:moveTo>
                  <a:pt x="916162" y="0"/>
                </a:moveTo>
                <a:lnTo>
                  <a:pt x="1457748" y="0"/>
                </a:lnTo>
                <a:lnTo>
                  <a:pt x="1450387" y="145781"/>
                </a:lnTo>
                <a:cubicBezTo>
                  <a:pt x="1375727" y="880944"/>
                  <a:pt x="754860" y="1454632"/>
                  <a:pt x="0" y="1454632"/>
                </a:cubicBezTo>
                <a:lnTo>
                  <a:pt x="0" y="913046"/>
                </a:lnTo>
                <a:cubicBezTo>
                  <a:pt x="474444" y="913046"/>
                  <a:pt x="864672" y="552471"/>
                  <a:pt x="911597" y="90407"/>
                </a:cubicBezTo>
                <a:close/>
              </a:path>
            </a:pathLst>
          </a:cu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1"/>
              </a:solidFill>
            </a:endParaRPr>
          </a:p>
        </p:txBody>
      </p:sp>
      <p:sp>
        <p:nvSpPr>
          <p:cNvPr id="1048794" name="任意多边形: 形状 13"/>
          <p:cNvSpPr/>
          <p:nvPr userDrawn="1">
            <p:custDataLst>
              <p:tags r:id="rId6"/>
            </p:custDataLst>
          </p:nvPr>
        </p:nvSpPr>
        <p:spPr>
          <a:xfrm rot="10800000" flipV="1">
            <a:off x="10415489" y="903272"/>
            <a:ext cx="337088" cy="89616"/>
          </a:xfrm>
          <a:custGeom>
            <a:avLst/>
            <a:gdLst>
              <a:gd name="connsiteX0" fmla="*/ 437468 w 504535"/>
              <a:gd name="connsiteY0" fmla="*/ 0 h 134134"/>
              <a:gd name="connsiteX1" fmla="*/ 504535 w 504535"/>
              <a:gd name="connsiteY1" fmla="*/ 67067 h 134134"/>
              <a:gd name="connsiteX2" fmla="*/ 437468 w 504535"/>
              <a:gd name="connsiteY2" fmla="*/ 134134 h 134134"/>
              <a:gd name="connsiteX3" fmla="*/ 370401 w 504535"/>
              <a:gd name="connsiteY3" fmla="*/ 67067 h 134134"/>
              <a:gd name="connsiteX4" fmla="*/ 437468 w 504535"/>
              <a:gd name="connsiteY4" fmla="*/ 0 h 134134"/>
              <a:gd name="connsiteX5" fmla="*/ 252267 w 504535"/>
              <a:gd name="connsiteY5" fmla="*/ 0 h 134134"/>
              <a:gd name="connsiteX6" fmla="*/ 319334 w 504535"/>
              <a:gd name="connsiteY6" fmla="*/ 67067 h 134134"/>
              <a:gd name="connsiteX7" fmla="*/ 252267 w 504535"/>
              <a:gd name="connsiteY7" fmla="*/ 134134 h 134134"/>
              <a:gd name="connsiteX8" fmla="*/ 185200 w 504535"/>
              <a:gd name="connsiteY8" fmla="*/ 67067 h 134134"/>
              <a:gd name="connsiteX9" fmla="*/ 252267 w 504535"/>
              <a:gd name="connsiteY9" fmla="*/ 0 h 134134"/>
              <a:gd name="connsiteX10" fmla="*/ 67067 w 504535"/>
              <a:gd name="connsiteY10" fmla="*/ 0 h 134134"/>
              <a:gd name="connsiteX11" fmla="*/ 134134 w 504535"/>
              <a:gd name="connsiteY11" fmla="*/ 67067 h 134134"/>
              <a:gd name="connsiteX12" fmla="*/ 67067 w 504535"/>
              <a:gd name="connsiteY12" fmla="*/ 134134 h 134134"/>
              <a:gd name="connsiteX13" fmla="*/ 0 w 504535"/>
              <a:gd name="connsiteY13" fmla="*/ 67067 h 134134"/>
              <a:gd name="connsiteX14" fmla="*/ 67067 w 504535"/>
              <a:gd name="connsiteY14" fmla="*/ 0 h 13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35" h="134134">
                <a:moveTo>
                  <a:pt x="437468" y="0"/>
                </a:moveTo>
                <a:cubicBezTo>
                  <a:pt x="474508" y="0"/>
                  <a:pt x="504535" y="30027"/>
                  <a:pt x="504535" y="67067"/>
                </a:cubicBezTo>
                <a:cubicBezTo>
                  <a:pt x="504535" y="104107"/>
                  <a:pt x="474508" y="134134"/>
                  <a:pt x="437468" y="134134"/>
                </a:cubicBezTo>
                <a:cubicBezTo>
                  <a:pt x="400428" y="134134"/>
                  <a:pt x="370401" y="104107"/>
                  <a:pt x="370401" y="67067"/>
                </a:cubicBezTo>
                <a:cubicBezTo>
                  <a:pt x="370401" y="30027"/>
                  <a:pt x="400428" y="0"/>
                  <a:pt x="437468" y="0"/>
                </a:cubicBezTo>
                <a:close/>
                <a:moveTo>
                  <a:pt x="252267" y="0"/>
                </a:moveTo>
                <a:cubicBezTo>
                  <a:pt x="289307" y="0"/>
                  <a:pt x="319334" y="30027"/>
                  <a:pt x="319334" y="67067"/>
                </a:cubicBezTo>
                <a:cubicBezTo>
                  <a:pt x="319334" y="104107"/>
                  <a:pt x="289307" y="134134"/>
                  <a:pt x="252267" y="134134"/>
                </a:cubicBezTo>
                <a:cubicBezTo>
                  <a:pt x="215227" y="134134"/>
                  <a:pt x="185200" y="104107"/>
                  <a:pt x="185200" y="67067"/>
                </a:cubicBezTo>
                <a:cubicBezTo>
                  <a:pt x="185200" y="30027"/>
                  <a:pt x="215227" y="0"/>
                  <a:pt x="252267" y="0"/>
                </a:cubicBezTo>
                <a:close/>
                <a:moveTo>
                  <a:pt x="67067" y="0"/>
                </a:moveTo>
                <a:cubicBezTo>
                  <a:pt x="104107" y="0"/>
                  <a:pt x="134134" y="30027"/>
                  <a:pt x="134134" y="67067"/>
                </a:cubicBezTo>
                <a:cubicBezTo>
                  <a:pt x="134134" y="104107"/>
                  <a:pt x="104107" y="134134"/>
                  <a:pt x="67067" y="134134"/>
                </a:cubicBezTo>
                <a:cubicBezTo>
                  <a:pt x="30027" y="134134"/>
                  <a:pt x="0" y="104107"/>
                  <a:pt x="0" y="67067"/>
                </a:cubicBezTo>
                <a:cubicBezTo>
                  <a:pt x="0" y="30027"/>
                  <a:pt x="30027" y="0"/>
                  <a:pt x="67067"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2"/>
              </a:solidFill>
            </a:endParaRPr>
          </a:p>
        </p:txBody>
      </p:sp>
      <p:cxnSp>
        <p:nvCxnSpPr>
          <p:cNvPr id="3145730" name="直接连接符 8"/>
          <p:cNvCxnSpPr>
            <a:cxnSpLocks/>
          </p:cNvCxnSpPr>
          <p:nvPr userDrawn="1">
            <p:custDataLst>
              <p:tags r:id="rId7"/>
            </p:custDataLst>
          </p:nvPr>
        </p:nvCxnSpPr>
        <p:spPr>
          <a:xfrm>
            <a:off x="1320800" y="6331744"/>
            <a:ext cx="9563100" cy="0"/>
          </a:xfrm>
          <a:prstGeom prst="line"/>
          <a:ln w="19050">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
        <p:nvSpPr>
          <p:cNvPr id="1048795" name="标题 1"/>
          <p:cNvSpPr>
            <a:spLocks noGrp="1"/>
          </p:cNvSpPr>
          <p:nvPr>
            <p:ph type="title" hasCustomPrompt="1"/>
            <p:custDataLst>
              <p:tags r:id="rId8"/>
            </p:custDataLst>
          </p:nvPr>
        </p:nvSpPr>
        <p:spPr>
          <a:xfrm>
            <a:off x="5116830" y="3383280"/>
            <a:ext cx="5653405" cy="2165350"/>
          </a:xfrm>
        </p:spPr>
        <p:txBody>
          <a:bodyPr anchor="t" anchorCtr="0" wrap="square">
            <a:normAutofit/>
          </a:bodyPr>
          <a:lstStyle>
            <a:lvl1pPr algn="r">
              <a:defRPr sz="4200">
                <a:latin typeface="+mj-lt"/>
              </a:defRPr>
            </a:lvl1pPr>
          </a:lstStyle>
          <a:p>
            <a:r>
              <a:rPr dirty="0" lang="en-US">
                <a:latin typeface="+mj-lt"/>
              </a:rPr>
              <a:t>Click to add title</a:t>
            </a:r>
            <a:endParaRPr dirty="0" lang="en-US">
              <a:latin typeface="+mj-lt"/>
            </a:endParaRPr>
          </a:p>
        </p:txBody>
      </p:sp>
      <p:sp>
        <p:nvSpPr>
          <p:cNvPr id="1048796" name="节编号 3"/>
          <p:cNvSpPr>
            <a:spLocks noGrp="1"/>
          </p:cNvSpPr>
          <p:nvPr>
            <p:ph type="body" sz="quarter" idx="13" hasCustomPrompt="1"/>
            <p:custDataLst>
              <p:tags r:id="rId9"/>
            </p:custDataLst>
          </p:nvPr>
        </p:nvSpPr>
        <p:spPr>
          <a:xfrm>
            <a:off x="5663618" y="1506212"/>
            <a:ext cx="5106563" cy="1740519"/>
          </a:xfrm>
          <a:noFill/>
        </p:spPr>
        <p:txBody>
          <a:bodyPr anchor="b" anchorCtr="0" bIns="0" lIns="0" rIns="0" rtlCol="0" tIns="0" wrap="none">
            <a:normAutofit/>
          </a:bodyPr>
          <a:lstStyle>
            <a:lvl1pPr algn="r" indent="0" marL="0">
              <a:buNone/>
              <a:defRPr b="1" dirty="0" sz="8800" lang="en-US">
                <a:gradFill flip="none" rotWithShape="1">
                  <a:gsLst>
                    <a:gs pos="28000">
                      <a:schemeClr val="accent1"/>
                    </a:gs>
                    <a:gs pos="75000">
                      <a:schemeClr val="accent1">
                        <a:lumMod val="75000"/>
                      </a:schemeClr>
                    </a:gs>
                  </a:gsLst>
                  <a:lin ang="2700000" scaled="1"/>
                </a:gradFill>
                <a:latin typeface="+mn-lt"/>
              </a:defRPr>
            </a:lvl1pPr>
          </a:lstStyle>
          <a:p>
            <a:pPr algn="r" lvl="0" marL="0">
              <a:lnSpc>
                <a:spcPct val="100000"/>
              </a:lnSpc>
            </a:pPr>
            <a:r>
              <a:rPr dirty="0" lang="en-US">
                <a:latin typeface="+mn-lt"/>
              </a:rPr>
              <a:t>Click to add text</a:t>
            </a:r>
            <a:endParaRPr dirty="0" lang="en-US"/>
          </a:p>
        </p:txBody>
      </p:sp>
      <p:sp>
        <p:nvSpPr>
          <p:cNvPr id="1048797" name="日期占位符 4"/>
          <p:cNvSpPr>
            <a:spLocks noGrp="1"/>
          </p:cNvSpPr>
          <p:nvPr>
            <p:ph type="dt" sz="half" idx="10"/>
            <p:custDataLst>
              <p:tags r:id="rId10"/>
            </p:custDataLst>
          </p:nvPr>
        </p:nvSpPr>
        <p:spPr/>
        <p:txBody>
          <a:bodyPr wrap="square">
            <a:normAutofit/>
          </a:bodyPr>
          <a:p>
            <a:r>
              <a:rPr lang="en-US"/>
              <a:t>Date Area</a:t>
            </a:r>
            <a:endParaRPr lang="en-US"/>
          </a:p>
        </p:txBody>
      </p:sp>
      <p:sp>
        <p:nvSpPr>
          <p:cNvPr id="1048798" name="页脚占位符 5"/>
          <p:cNvSpPr>
            <a:spLocks noGrp="1"/>
          </p:cNvSpPr>
          <p:nvPr>
            <p:ph type="ftr" sz="quarter" idx="11"/>
            <p:custDataLst>
              <p:tags r:id="rId11"/>
            </p:custDataLst>
          </p:nvPr>
        </p:nvSpPr>
        <p:spPr/>
        <p:txBody>
          <a:bodyPr/>
          <a:p>
            <a:endParaRPr lang="en-US"/>
          </a:p>
        </p:txBody>
      </p:sp>
      <p:sp>
        <p:nvSpPr>
          <p:cNvPr id="1048799" name="灯片编号占位符 6"/>
          <p:cNvSpPr>
            <a:spLocks noGrp="1"/>
          </p:cNvSpPr>
          <p:nvPr>
            <p:ph type="sldNum" sz="quarter" idx="12"/>
            <p:custDataLst>
              <p:tags r:id="rId12"/>
            </p:custDataLst>
          </p:nvPr>
        </p:nvSpPr>
        <p:spPr/>
        <p:txBody>
          <a:bodyPr wrap="square">
            <a:normAutofit/>
          </a:bodyPr>
          <a:p>
            <a:fld id="{BE5F26B5-172A-4DC2-B0B7-181CFC56B87C}" type="slidenum">
              <a:rPr lang="en-US" smtClean="0"/>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43" name=""/>
        <p:cNvGrpSpPr/>
        <p:nvPr/>
      </p:nvGrpSpPr>
      <p:grpSpPr>
        <a:xfrm>
          <a:off x="0" y="0"/>
          <a:ext cx="0" cy="0"/>
          <a:chOff x="0" y="0"/>
          <a:chExt cx="0" cy="0"/>
        </a:xfrm>
      </p:grpSpPr>
      <p:sp>
        <p:nvSpPr>
          <p:cNvPr id="1048800" name="标题 1"/>
          <p:cNvSpPr>
            <a:spLocks noGrp="1"/>
          </p:cNvSpPr>
          <p:nvPr>
            <p:ph type="title" hasCustomPrompt="1"/>
            <p:custDataLst>
              <p:tags r:id="rId1"/>
            </p:custDataLst>
          </p:nvPr>
        </p:nvSpPr>
        <p:spPr/>
        <p:txBody>
          <a:bodyPr anchor="ctr" bIns="0" lIns="0" rIns="0" rtlCol="0" tIns="0" vert="horz" wrap="square">
            <a:normAutofit/>
          </a:bodyPr>
          <a:lstStyle>
            <a:lvl1pPr>
              <a:defRPr dirty="0" lang="en-US">
                <a:latin typeface="+mj-lt"/>
              </a:defRPr>
            </a:lvl1pPr>
          </a:lstStyle>
          <a:p>
            <a:pPr lvl="0"/>
            <a:r>
              <a:rPr dirty="0" lang="en-US">
                <a:latin typeface="+mj-lt"/>
              </a:rPr>
              <a:t>Click to add title</a:t>
            </a:r>
            <a:endParaRPr dirty="0" lang="en-US"/>
          </a:p>
        </p:txBody>
      </p:sp>
      <p:sp>
        <p:nvSpPr>
          <p:cNvPr id="1048801" name="内容占位符 2"/>
          <p:cNvSpPr>
            <a:spLocks noGrp="1"/>
          </p:cNvSpPr>
          <p:nvPr>
            <p:ph sz="half" idx="1" hasCustomPrompt="1"/>
            <p:custDataLst>
              <p:tags r:id="rId2"/>
            </p:custDataLst>
          </p:nvPr>
        </p:nvSpPr>
        <p:spPr>
          <a:xfrm>
            <a:off x="695960" y="1301750"/>
            <a:ext cx="5323840" cy="4875850"/>
          </a:xfrm>
        </p:spPr>
        <p:txBody>
          <a:bodyPr wrap="square">
            <a:normAutofit/>
          </a:bodyPr>
          <a:p>
            <a:pPr lvl="0"/>
            <a:r>
              <a:rPr dirty="0" lang="en-US">
                <a:latin typeface="+mn-lt"/>
              </a:rPr>
              <a:t>Click to add text</a:t>
            </a:r>
            <a:endParaRPr dirty="0" lang="en-US"/>
          </a:p>
        </p:txBody>
      </p:sp>
      <p:sp>
        <p:nvSpPr>
          <p:cNvPr id="1048802" name="内容占位符 3"/>
          <p:cNvSpPr>
            <a:spLocks noGrp="1"/>
          </p:cNvSpPr>
          <p:nvPr>
            <p:ph sz="half" idx="2" hasCustomPrompt="1"/>
            <p:custDataLst>
              <p:tags r:id="rId3"/>
            </p:custDataLst>
          </p:nvPr>
        </p:nvSpPr>
        <p:spPr>
          <a:xfrm>
            <a:off x="6172200" y="1301750"/>
            <a:ext cx="5323840" cy="4875850"/>
          </a:xfrm>
        </p:spPr>
        <p:txBody>
          <a:bodyPr wrap="square">
            <a:normAutofit/>
          </a:bodyPr>
          <a:p>
            <a:pPr lvl="0"/>
            <a:r>
              <a:rPr dirty="0" lang="en-US">
                <a:latin typeface="+mn-lt"/>
              </a:rPr>
              <a:t>Click to add text</a:t>
            </a:r>
            <a:endParaRPr dirty="0" lang="en-US"/>
          </a:p>
        </p:txBody>
      </p:sp>
      <p:sp>
        <p:nvSpPr>
          <p:cNvPr id="1048803" name="日期占位符 4"/>
          <p:cNvSpPr>
            <a:spLocks noGrp="1"/>
          </p:cNvSpPr>
          <p:nvPr>
            <p:ph type="dt" sz="half" idx="10"/>
            <p:custDataLst>
              <p:tags r:id="rId4"/>
            </p:custDataLst>
          </p:nvPr>
        </p:nvSpPr>
        <p:spPr/>
        <p:txBody>
          <a:bodyPr wrap="square">
            <a:normAutofit/>
          </a:bodyPr>
          <a:p>
            <a:r>
              <a:rPr lang="en-US"/>
              <a:t>Date Area</a:t>
            </a:r>
            <a:endParaRPr lang="en-US"/>
          </a:p>
        </p:txBody>
      </p:sp>
      <p:sp>
        <p:nvSpPr>
          <p:cNvPr id="1048804" name="页脚占位符 5"/>
          <p:cNvSpPr>
            <a:spLocks noGrp="1"/>
          </p:cNvSpPr>
          <p:nvPr>
            <p:ph type="ftr" sz="quarter" idx="11"/>
            <p:custDataLst>
              <p:tags r:id="rId5"/>
            </p:custDataLst>
          </p:nvPr>
        </p:nvSpPr>
        <p:spPr/>
        <p:txBody>
          <a:bodyPr/>
          <a:p>
            <a:endParaRPr lang="en-US"/>
          </a:p>
        </p:txBody>
      </p:sp>
      <p:sp>
        <p:nvSpPr>
          <p:cNvPr id="1048805" name="灯片编号占位符 6"/>
          <p:cNvSpPr>
            <a:spLocks noGrp="1"/>
          </p:cNvSpPr>
          <p:nvPr>
            <p:ph type="sldNum" sz="quarter" idx="12"/>
            <p:custDataLst>
              <p:tags r:id="rId6"/>
            </p:custDataLst>
          </p:nvPr>
        </p:nvSpPr>
        <p:spPr/>
        <p:txBody>
          <a:bodyPr wrap="square">
            <a:normAutofit/>
          </a:bodyPr>
          <a:p>
            <a:fld id="{BE5F26B5-172A-4DC2-B0B7-181CFC56B87C}" type="slidenum">
              <a:rPr lang="en-US" smtClean="0"/>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40" name=""/>
        <p:cNvGrpSpPr/>
        <p:nvPr/>
      </p:nvGrpSpPr>
      <p:grpSpPr>
        <a:xfrm>
          <a:off x="0" y="0"/>
          <a:ext cx="0" cy="0"/>
          <a:chOff x="0" y="0"/>
          <a:chExt cx="0" cy="0"/>
        </a:xfrm>
      </p:grpSpPr>
      <p:sp>
        <p:nvSpPr>
          <p:cNvPr id="1048775" name="标题 1"/>
          <p:cNvSpPr>
            <a:spLocks noGrp="1"/>
          </p:cNvSpPr>
          <p:nvPr>
            <p:ph type="title" hasCustomPrompt="1"/>
            <p:custDataLst>
              <p:tags r:id="rId1"/>
            </p:custDataLst>
          </p:nvPr>
        </p:nvSpPr>
        <p:spPr>
          <a:xfrm>
            <a:off x="696595" y="360045"/>
            <a:ext cx="10799445" cy="864235"/>
          </a:xfrm>
        </p:spPr>
        <p:txBody>
          <a:bodyPr anchor="ctr" bIns="0" lIns="0" rIns="0" rtlCol="0" tIns="0" vert="horz" wrap="square">
            <a:normAutofit/>
          </a:bodyPr>
          <a:lstStyle>
            <a:lvl1pPr>
              <a:defRPr dirty="0" lang="en-US">
                <a:latin typeface="+mj-lt"/>
              </a:defRPr>
            </a:lvl1pPr>
          </a:lstStyle>
          <a:p>
            <a:pPr lvl="0"/>
            <a:r>
              <a:rPr dirty="0" lang="en-US">
                <a:latin typeface="+mj-lt"/>
              </a:rPr>
              <a:t>Click to add title</a:t>
            </a:r>
            <a:endParaRPr dirty="0" lang="en-US"/>
          </a:p>
        </p:txBody>
      </p:sp>
      <p:sp>
        <p:nvSpPr>
          <p:cNvPr id="1048776" name="文本占位符 2"/>
          <p:cNvSpPr>
            <a:spLocks noGrp="1"/>
          </p:cNvSpPr>
          <p:nvPr>
            <p:ph type="body" idx="1" hasCustomPrompt="1"/>
            <p:custDataLst>
              <p:tags r:id="rId2"/>
            </p:custDataLst>
          </p:nvPr>
        </p:nvSpPr>
        <p:spPr>
          <a:xfrm>
            <a:off x="695960" y="1301750"/>
            <a:ext cx="5323840" cy="411303"/>
          </a:xfrm>
        </p:spPr>
        <p:txBody>
          <a:bodyPr anchor="b" wrap="square">
            <a:normAutofit/>
          </a:bodyPr>
          <a:lstStyle>
            <a:lvl1pPr indent="0" marL="0">
              <a:buNone/>
              <a:defRPr b="1" sz="2400">
                <a:latin typeface="+mj-lt"/>
              </a:defRPr>
            </a:lvl1pPr>
            <a:lvl2pPr indent="0" marL="457200">
              <a:buNone/>
              <a:defRPr b="1" sz="2000">
                <a:latin typeface="+mj-lt"/>
              </a:defRPr>
            </a:lvl2pPr>
            <a:lvl3pPr indent="0" marL="914400">
              <a:buNone/>
              <a:defRPr b="1" sz="1800">
                <a:latin typeface="+mj-lt"/>
              </a:defRPr>
            </a:lvl3pPr>
            <a:lvl4pPr indent="0" marL="1371600">
              <a:buNone/>
              <a:defRPr b="1" sz="1600">
                <a:latin typeface="+mj-lt"/>
              </a:defRPr>
            </a:lvl4pPr>
            <a:lvl5pPr indent="0" marL="1828800">
              <a:buNone/>
              <a:defRPr b="1" sz="1600">
                <a:latin typeface="+mj-lt"/>
              </a:defRPr>
            </a:lvl5pPr>
            <a:lvl6pPr indent="0" marL="2286000">
              <a:buNone/>
              <a:defRPr b="1" sz="1600">
                <a:latin typeface="+mj-lt"/>
              </a:defRPr>
            </a:lvl6pPr>
            <a:lvl7pPr indent="0" marL="2743200">
              <a:buNone/>
              <a:defRPr b="1" sz="1600">
                <a:latin typeface="+mj-lt"/>
              </a:defRPr>
            </a:lvl7pPr>
            <a:lvl8pPr indent="0" marL="3200400">
              <a:buNone/>
              <a:defRPr b="1" sz="1600">
                <a:latin typeface="+mj-lt"/>
              </a:defRPr>
            </a:lvl8pPr>
            <a:lvl9pPr indent="0" marL="3657600">
              <a:buNone/>
              <a:defRPr b="1" sz="1600">
                <a:latin typeface="+mj-lt"/>
              </a:defRPr>
            </a:lvl9pPr>
          </a:lstStyle>
          <a:p>
            <a:pPr lvl="0"/>
            <a:r>
              <a:rPr dirty="0" lang="en-US">
                <a:latin typeface="+mj-lt"/>
              </a:rPr>
              <a:t>Click to add text</a:t>
            </a:r>
            <a:endParaRPr dirty="0" lang="en-US"/>
          </a:p>
        </p:txBody>
      </p:sp>
      <p:sp>
        <p:nvSpPr>
          <p:cNvPr id="1048777" name="内容占位符 3"/>
          <p:cNvSpPr>
            <a:spLocks noGrp="1"/>
          </p:cNvSpPr>
          <p:nvPr>
            <p:ph sz="half" idx="2" hasCustomPrompt="1"/>
            <p:custDataLst>
              <p:tags r:id="rId3"/>
            </p:custDataLst>
          </p:nvPr>
        </p:nvSpPr>
        <p:spPr>
          <a:xfrm>
            <a:off x="695960" y="1875099"/>
            <a:ext cx="5323840" cy="4300276"/>
          </a:xfrm>
        </p:spPr>
        <p:txBody>
          <a:bodyPr wrap="square">
            <a:normAutofit/>
          </a:bodyPr>
          <a:lstStyle>
            <a:lvl1pPr>
              <a:defRPr sz="2200">
                <a:latin typeface="+mn-lt"/>
              </a:defRPr>
            </a:lvl1pPr>
          </a:lstStyle>
          <a:p>
            <a:pPr lvl="0"/>
            <a:r>
              <a:rPr dirty="0" lang="en-US">
                <a:latin typeface="+mn-lt"/>
              </a:rPr>
              <a:t>Click to add text</a:t>
            </a:r>
            <a:endParaRPr dirty="0" lang="en-US"/>
          </a:p>
        </p:txBody>
      </p:sp>
      <p:sp>
        <p:nvSpPr>
          <p:cNvPr id="1048778" name="文本占位符 4"/>
          <p:cNvSpPr>
            <a:spLocks noGrp="1"/>
          </p:cNvSpPr>
          <p:nvPr>
            <p:ph type="body" sz="quarter" idx="3" hasCustomPrompt="1"/>
            <p:custDataLst>
              <p:tags r:id="rId4"/>
            </p:custDataLst>
          </p:nvPr>
        </p:nvSpPr>
        <p:spPr>
          <a:xfrm>
            <a:off x="6172200" y="1301750"/>
            <a:ext cx="5323840" cy="411303"/>
          </a:xfrm>
        </p:spPr>
        <p:txBody>
          <a:bodyPr anchor="b" wrap="square">
            <a:normAutofit/>
          </a:bodyPr>
          <a:lstStyle>
            <a:lvl1pPr indent="0" marL="0">
              <a:buNone/>
              <a:defRPr b="1" sz="2400">
                <a:latin typeface="+mj-lt"/>
              </a:defRPr>
            </a:lvl1pPr>
            <a:lvl2pPr indent="0" marL="457200">
              <a:buNone/>
              <a:defRPr b="1" sz="2000">
                <a:latin typeface="+mj-lt"/>
              </a:defRPr>
            </a:lvl2pPr>
            <a:lvl3pPr indent="0" marL="914400">
              <a:buNone/>
              <a:defRPr b="1" sz="1800">
                <a:latin typeface="+mj-lt"/>
              </a:defRPr>
            </a:lvl3pPr>
            <a:lvl4pPr indent="0" marL="1371600">
              <a:buNone/>
              <a:defRPr b="1" sz="1600">
                <a:latin typeface="+mj-lt"/>
              </a:defRPr>
            </a:lvl4pPr>
            <a:lvl5pPr indent="0" marL="1828800">
              <a:buNone/>
              <a:defRPr b="1" sz="1600">
                <a:latin typeface="+mj-lt"/>
              </a:defRPr>
            </a:lvl5pPr>
            <a:lvl6pPr indent="0" marL="2286000">
              <a:buNone/>
              <a:defRPr b="1" sz="1600">
                <a:latin typeface="+mj-lt"/>
              </a:defRPr>
            </a:lvl6pPr>
            <a:lvl7pPr indent="0" marL="2743200">
              <a:buNone/>
              <a:defRPr b="1" sz="1600">
                <a:latin typeface="+mj-lt"/>
              </a:defRPr>
            </a:lvl7pPr>
            <a:lvl8pPr indent="0" marL="3200400">
              <a:buNone/>
              <a:defRPr b="1" sz="1600">
                <a:latin typeface="+mj-lt"/>
              </a:defRPr>
            </a:lvl8pPr>
            <a:lvl9pPr indent="0" marL="3657600">
              <a:buNone/>
              <a:defRPr b="1" sz="1600">
                <a:latin typeface="+mj-lt"/>
              </a:defRPr>
            </a:lvl9pPr>
          </a:lstStyle>
          <a:p>
            <a:pPr lvl="0"/>
            <a:r>
              <a:rPr dirty="0" lang="en-US">
                <a:latin typeface="+mj-lt"/>
              </a:rPr>
              <a:t>Click to add text</a:t>
            </a:r>
            <a:endParaRPr dirty="0" lang="en-US"/>
          </a:p>
        </p:txBody>
      </p:sp>
      <p:sp>
        <p:nvSpPr>
          <p:cNvPr id="1048779" name="内容占位符 5"/>
          <p:cNvSpPr>
            <a:spLocks noGrp="1"/>
          </p:cNvSpPr>
          <p:nvPr>
            <p:ph sz="quarter" idx="4" hasCustomPrompt="1"/>
            <p:custDataLst>
              <p:tags r:id="rId5"/>
            </p:custDataLst>
          </p:nvPr>
        </p:nvSpPr>
        <p:spPr>
          <a:xfrm>
            <a:off x="6172200" y="1875099"/>
            <a:ext cx="5323840" cy="4300276"/>
          </a:xfrm>
        </p:spPr>
        <p:txBody>
          <a:bodyPr wrap="square">
            <a:normAutofit/>
          </a:bodyPr>
          <a:lstStyle>
            <a:lvl1pPr>
              <a:defRPr sz="2200">
                <a:latin typeface="+mn-lt"/>
              </a:defRPr>
            </a:lvl1pPr>
          </a:lstStyle>
          <a:p>
            <a:pPr lvl="0"/>
            <a:r>
              <a:rPr dirty="0" lang="en-US">
                <a:latin typeface="+mn-lt"/>
              </a:rPr>
              <a:t>Click to add text</a:t>
            </a:r>
            <a:endParaRPr dirty="0" lang="en-US"/>
          </a:p>
        </p:txBody>
      </p:sp>
      <p:sp>
        <p:nvSpPr>
          <p:cNvPr id="1048780" name="日期占位符 6"/>
          <p:cNvSpPr>
            <a:spLocks noGrp="1"/>
          </p:cNvSpPr>
          <p:nvPr>
            <p:ph type="dt" sz="half" idx="10"/>
            <p:custDataLst>
              <p:tags r:id="rId6"/>
            </p:custDataLst>
          </p:nvPr>
        </p:nvSpPr>
        <p:spPr/>
        <p:txBody>
          <a:bodyPr wrap="square">
            <a:normAutofit/>
          </a:bodyPr>
          <a:p>
            <a:r>
              <a:rPr lang="en-US"/>
              <a:t>Date Area</a:t>
            </a:r>
            <a:endParaRPr lang="en-US"/>
          </a:p>
        </p:txBody>
      </p:sp>
      <p:sp>
        <p:nvSpPr>
          <p:cNvPr id="1048781" name="页脚占位符 7"/>
          <p:cNvSpPr>
            <a:spLocks noGrp="1"/>
          </p:cNvSpPr>
          <p:nvPr>
            <p:ph type="ftr" sz="quarter" idx="11"/>
            <p:custDataLst>
              <p:tags r:id="rId7"/>
            </p:custDataLst>
          </p:nvPr>
        </p:nvSpPr>
        <p:spPr/>
        <p:txBody>
          <a:bodyPr/>
          <a:p>
            <a:endParaRPr lang="en-US"/>
          </a:p>
        </p:txBody>
      </p:sp>
      <p:sp>
        <p:nvSpPr>
          <p:cNvPr id="1048782" name="灯片编号占位符 8"/>
          <p:cNvSpPr>
            <a:spLocks noGrp="1"/>
          </p:cNvSpPr>
          <p:nvPr>
            <p:ph type="sldNum" sz="quarter" idx="12"/>
            <p:custDataLst>
              <p:tags r:id="rId8"/>
            </p:custDataLst>
          </p:nvPr>
        </p:nvSpPr>
        <p:spPr/>
        <p:txBody>
          <a:bodyPr wrap="square">
            <a:normAutofit/>
          </a:bodyPr>
          <a:p>
            <a:fld id="{BE5F26B5-172A-4DC2-B0B7-181CFC56B87C}" type="slidenum">
              <a:rPr lang="en-US" smtClean="0"/>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38" name=""/>
        <p:cNvGrpSpPr/>
        <p:nvPr/>
      </p:nvGrpSpPr>
      <p:grpSpPr>
        <a:xfrm>
          <a:off x="0" y="0"/>
          <a:ext cx="0" cy="0"/>
          <a:chOff x="0" y="0"/>
          <a:chExt cx="0" cy="0"/>
        </a:xfrm>
      </p:grpSpPr>
      <p:sp>
        <p:nvSpPr>
          <p:cNvPr id="1048768" name="标题 1"/>
          <p:cNvSpPr>
            <a:spLocks noGrp="1"/>
          </p:cNvSpPr>
          <p:nvPr>
            <p:ph type="title" hasCustomPrompt="1"/>
            <p:custDataLst>
              <p:tags r:id="rId1"/>
            </p:custDataLst>
          </p:nvPr>
        </p:nvSpPr>
        <p:spPr/>
        <p:txBody>
          <a:bodyPr wrap="square">
            <a:normAutofit/>
          </a:bodyPr>
          <a:p>
            <a:r>
              <a:rPr dirty="0" lang="en-US">
                <a:latin typeface="+mj-lt"/>
              </a:rPr>
              <a:t>Click to add title</a:t>
            </a:r>
            <a:endParaRPr dirty="0" lang="en-US"/>
          </a:p>
        </p:txBody>
      </p:sp>
      <p:sp>
        <p:nvSpPr>
          <p:cNvPr id="1048769" name="日期占位符 2"/>
          <p:cNvSpPr>
            <a:spLocks noGrp="1"/>
          </p:cNvSpPr>
          <p:nvPr>
            <p:ph type="dt" sz="half" idx="10"/>
            <p:custDataLst>
              <p:tags r:id="rId2"/>
            </p:custDataLst>
          </p:nvPr>
        </p:nvSpPr>
        <p:spPr/>
        <p:txBody>
          <a:bodyPr wrap="square">
            <a:normAutofit/>
          </a:bodyPr>
          <a:p>
            <a:r>
              <a:rPr lang="en-US"/>
              <a:t>Date Area</a:t>
            </a:r>
            <a:endParaRPr lang="en-US"/>
          </a:p>
        </p:txBody>
      </p:sp>
      <p:sp>
        <p:nvSpPr>
          <p:cNvPr id="1048770" name="页脚占位符 3"/>
          <p:cNvSpPr>
            <a:spLocks noGrp="1"/>
          </p:cNvSpPr>
          <p:nvPr>
            <p:ph type="ftr" sz="quarter" idx="11"/>
            <p:custDataLst>
              <p:tags r:id="rId3"/>
            </p:custDataLst>
          </p:nvPr>
        </p:nvSpPr>
        <p:spPr/>
        <p:txBody>
          <a:bodyPr/>
          <a:p>
            <a:endParaRPr lang="en-US"/>
          </a:p>
        </p:txBody>
      </p:sp>
      <p:sp>
        <p:nvSpPr>
          <p:cNvPr id="1048771" name="灯片编号占位符 4"/>
          <p:cNvSpPr>
            <a:spLocks noGrp="1"/>
          </p:cNvSpPr>
          <p:nvPr>
            <p:ph type="sldNum" sz="quarter" idx="12"/>
            <p:custDataLst>
              <p:tags r:id="rId4"/>
            </p:custDataLst>
          </p:nvPr>
        </p:nvSpPr>
        <p:spPr/>
        <p:txBody>
          <a:bodyPr wrap="square">
            <a:normAutofit/>
          </a:bodyPr>
          <a:p>
            <a:fld id="{BE5F26B5-172A-4DC2-B0B7-181CFC56B87C}" type="slidenum">
              <a:rPr lang="en-US" smtClean="0"/>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39" name=""/>
        <p:cNvGrpSpPr/>
        <p:nvPr/>
      </p:nvGrpSpPr>
      <p:grpSpPr>
        <a:xfrm>
          <a:off x="0" y="0"/>
          <a:ext cx="0" cy="0"/>
          <a:chOff x="0" y="0"/>
          <a:chExt cx="0" cy="0"/>
        </a:xfrm>
      </p:grpSpPr>
      <p:sp>
        <p:nvSpPr>
          <p:cNvPr id="1048772" name="日期占位符 1"/>
          <p:cNvSpPr>
            <a:spLocks noGrp="1"/>
          </p:cNvSpPr>
          <p:nvPr>
            <p:ph type="dt" sz="half" idx="10"/>
            <p:custDataLst>
              <p:tags r:id="rId1"/>
            </p:custDataLst>
          </p:nvPr>
        </p:nvSpPr>
        <p:spPr/>
        <p:txBody>
          <a:bodyPr wrap="square">
            <a:normAutofit/>
          </a:bodyPr>
          <a:p>
            <a:r>
              <a:rPr lang="en-US"/>
              <a:t>Date Area</a:t>
            </a:r>
            <a:endParaRPr lang="en-US"/>
          </a:p>
        </p:txBody>
      </p:sp>
      <p:sp>
        <p:nvSpPr>
          <p:cNvPr id="1048773" name="页脚占位符 2"/>
          <p:cNvSpPr>
            <a:spLocks noGrp="1"/>
          </p:cNvSpPr>
          <p:nvPr>
            <p:ph type="ftr" sz="quarter" idx="11"/>
            <p:custDataLst>
              <p:tags r:id="rId2"/>
            </p:custDataLst>
          </p:nvPr>
        </p:nvSpPr>
        <p:spPr/>
        <p:txBody>
          <a:bodyPr/>
          <a:p>
            <a:endParaRPr lang="en-US"/>
          </a:p>
        </p:txBody>
      </p:sp>
      <p:sp>
        <p:nvSpPr>
          <p:cNvPr id="1048774" name="灯片编号占位符 3"/>
          <p:cNvSpPr>
            <a:spLocks noGrp="1"/>
          </p:cNvSpPr>
          <p:nvPr>
            <p:ph type="sldNum" sz="quarter" idx="12"/>
            <p:custDataLst>
              <p:tags r:id="rId3"/>
            </p:custDataLst>
          </p:nvPr>
        </p:nvSpPr>
        <p:spPr/>
        <p:txBody>
          <a:bodyPr wrap="square">
            <a:normAutofit/>
          </a:bodyPr>
          <a:p>
            <a:fld id="{BE5F26B5-172A-4DC2-B0B7-181CFC56B87C}" type="slidenum">
              <a:rPr lang="en-US" smtClean="0"/>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45" name=""/>
        <p:cNvGrpSpPr/>
        <p:nvPr/>
      </p:nvGrpSpPr>
      <p:grpSpPr>
        <a:xfrm>
          <a:off x="0" y="0"/>
          <a:ext cx="0" cy="0"/>
          <a:chOff x="0" y="0"/>
          <a:chExt cx="0" cy="0"/>
        </a:xfrm>
      </p:grpSpPr>
      <p:sp>
        <p:nvSpPr>
          <p:cNvPr id="1048811" name="内容占位符 1"/>
          <p:cNvSpPr>
            <a:spLocks noGrp="1"/>
          </p:cNvSpPr>
          <p:nvPr>
            <p:ph idx="1" hasCustomPrompt="1"/>
            <p:custDataLst>
              <p:tags r:id="rId1"/>
            </p:custDataLst>
          </p:nvPr>
        </p:nvSpPr>
        <p:spPr>
          <a:xfrm>
            <a:off x="695960" y="360045"/>
            <a:ext cx="10801985" cy="5817870"/>
          </a:xfrm>
        </p:spPr>
        <p:txBody>
          <a:bodyPr wrap="square">
            <a:normAutofit/>
          </a:bodyPr>
          <a:p>
            <a:pPr lvl="0"/>
            <a:r>
              <a:rPr dirty="0" lang="en-US">
                <a:latin typeface="+mn-lt"/>
              </a:rPr>
              <a:t>Click to add text</a:t>
            </a:r>
            <a:endParaRPr dirty="0" lang="en-US"/>
          </a:p>
        </p:txBody>
      </p:sp>
      <p:sp>
        <p:nvSpPr>
          <p:cNvPr id="1048812" name="日期占位符 2"/>
          <p:cNvSpPr>
            <a:spLocks noGrp="1"/>
          </p:cNvSpPr>
          <p:nvPr>
            <p:ph type="dt" sz="half" idx="10"/>
            <p:custDataLst>
              <p:tags r:id="rId2"/>
            </p:custDataLst>
          </p:nvPr>
        </p:nvSpPr>
        <p:spPr/>
        <p:txBody>
          <a:bodyPr wrap="square">
            <a:normAutofit/>
          </a:bodyPr>
          <a:p>
            <a:r>
              <a:rPr lang="en-US"/>
              <a:t>Date Area</a:t>
            </a:r>
            <a:endParaRPr lang="en-US"/>
          </a:p>
        </p:txBody>
      </p:sp>
      <p:sp>
        <p:nvSpPr>
          <p:cNvPr id="1048813" name="页脚占位符 3"/>
          <p:cNvSpPr>
            <a:spLocks noGrp="1"/>
          </p:cNvSpPr>
          <p:nvPr>
            <p:ph type="ftr" sz="quarter" idx="11"/>
            <p:custDataLst>
              <p:tags r:id="rId3"/>
            </p:custDataLst>
          </p:nvPr>
        </p:nvSpPr>
        <p:spPr/>
        <p:txBody>
          <a:bodyPr/>
          <a:p>
            <a:endParaRPr lang="en-US"/>
          </a:p>
        </p:txBody>
      </p:sp>
      <p:sp>
        <p:nvSpPr>
          <p:cNvPr id="1048814" name="灯片编号占位符 4"/>
          <p:cNvSpPr>
            <a:spLocks noGrp="1"/>
          </p:cNvSpPr>
          <p:nvPr>
            <p:ph type="sldNum" sz="quarter" idx="12"/>
            <p:custDataLst>
              <p:tags r:id="rId4"/>
            </p:custDataLst>
          </p:nvPr>
        </p:nvSpPr>
        <p:spPr/>
        <p:txBody>
          <a:bodyPr wrap="square">
            <a:normAutofit/>
          </a:bodyPr>
          <a:p>
            <a:fld id="{BE5F26B5-172A-4DC2-B0B7-181CFC56B87C}" type="slidenum">
              <a:rPr lang="en-US" smtClean="0"/>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44" name=""/>
        <p:cNvGrpSpPr/>
        <p:nvPr/>
      </p:nvGrpSpPr>
      <p:grpSpPr>
        <a:xfrm>
          <a:off x="0" y="0"/>
          <a:ext cx="0" cy="0"/>
          <a:chOff x="0" y="0"/>
          <a:chExt cx="0" cy="0"/>
        </a:xfrm>
      </p:grpSpPr>
      <p:sp>
        <p:nvSpPr>
          <p:cNvPr id="1048806" name="标题 1"/>
          <p:cNvSpPr>
            <a:spLocks noGrp="1"/>
          </p:cNvSpPr>
          <p:nvPr>
            <p:ph type="title" hasCustomPrompt="1"/>
            <p:custDataLst>
              <p:tags r:id="rId1"/>
            </p:custDataLst>
          </p:nvPr>
        </p:nvSpPr>
        <p:spPr>
          <a:xfrm>
            <a:off x="696595" y="360045"/>
            <a:ext cx="10798175" cy="864235"/>
          </a:xfrm>
        </p:spPr>
        <p:txBody>
          <a:bodyPr wrap="square">
            <a:normAutofit/>
          </a:bodyPr>
          <a:p>
            <a:r>
              <a:rPr dirty="0" lang="en-US">
                <a:latin typeface="+mj-lt"/>
              </a:rPr>
              <a:t>Click to add title</a:t>
            </a:r>
            <a:endParaRPr dirty="0" lang="en-US"/>
          </a:p>
        </p:txBody>
      </p:sp>
      <p:sp>
        <p:nvSpPr>
          <p:cNvPr id="1048807" name="文本占位符 2"/>
          <p:cNvSpPr>
            <a:spLocks noGrp="1"/>
          </p:cNvSpPr>
          <p:nvPr>
            <p:ph type="body" idx="1" hasCustomPrompt="1"/>
            <p:custDataLst>
              <p:tags r:id="rId2"/>
            </p:custDataLst>
          </p:nvPr>
        </p:nvSpPr>
        <p:spPr>
          <a:xfrm>
            <a:off x="695960" y="1301750"/>
            <a:ext cx="10799088" cy="405553"/>
          </a:xfrm>
        </p:spPr>
        <p:txBody>
          <a:bodyPr anchor="t" wrap="square">
            <a:normAutofit/>
          </a:bodyPr>
          <a:lstStyle>
            <a:lvl1pPr indent="0" marL="0">
              <a:buNone/>
              <a:defRPr b="0" sz="2400">
                <a:latin typeface="+mj-lt"/>
              </a:defRPr>
            </a:lvl1pPr>
            <a:lvl2pPr indent="0" marL="457200">
              <a:buNone/>
              <a:defRPr b="1" sz="2000">
                <a:latin typeface="+mj-lt"/>
              </a:defRPr>
            </a:lvl2pPr>
            <a:lvl3pPr indent="0" marL="914400">
              <a:buNone/>
              <a:defRPr b="1" sz="1800">
                <a:latin typeface="+mj-lt"/>
              </a:defRPr>
            </a:lvl3pPr>
            <a:lvl4pPr indent="0" marL="1371600">
              <a:buNone/>
              <a:defRPr b="1" sz="1600">
                <a:latin typeface="+mj-lt"/>
              </a:defRPr>
            </a:lvl4pPr>
            <a:lvl5pPr indent="0" marL="1828800">
              <a:buNone/>
              <a:defRPr b="1" sz="1600">
                <a:latin typeface="+mj-lt"/>
              </a:defRPr>
            </a:lvl5pPr>
            <a:lvl6pPr indent="0" marL="2286000">
              <a:buNone/>
              <a:defRPr b="1" sz="1600">
                <a:latin typeface="+mj-lt"/>
              </a:defRPr>
            </a:lvl6pPr>
            <a:lvl7pPr indent="0" marL="2743200">
              <a:buNone/>
              <a:defRPr b="1" sz="1600">
                <a:latin typeface="+mj-lt"/>
              </a:defRPr>
            </a:lvl7pPr>
            <a:lvl8pPr indent="0" marL="3200400">
              <a:buNone/>
              <a:defRPr b="1" sz="1600">
                <a:latin typeface="+mj-lt"/>
              </a:defRPr>
            </a:lvl8pPr>
            <a:lvl9pPr indent="0" marL="3657600">
              <a:buNone/>
              <a:defRPr b="1" sz="1600">
                <a:latin typeface="+mj-lt"/>
              </a:defRPr>
            </a:lvl9pPr>
          </a:lstStyle>
          <a:p>
            <a:r>
              <a:rPr dirty="0" lang="en-US">
                <a:latin typeface="+mj-lt"/>
              </a:rPr>
              <a:t>Click to add text</a:t>
            </a:r>
            <a:endParaRPr dirty="0" lang="en-US"/>
          </a:p>
        </p:txBody>
      </p:sp>
      <p:sp>
        <p:nvSpPr>
          <p:cNvPr id="1048808" name="日期占位符 3"/>
          <p:cNvSpPr>
            <a:spLocks noGrp="1"/>
          </p:cNvSpPr>
          <p:nvPr>
            <p:ph type="dt" sz="half" idx="10"/>
            <p:custDataLst>
              <p:tags r:id="rId3"/>
            </p:custDataLst>
          </p:nvPr>
        </p:nvSpPr>
        <p:spPr/>
        <p:txBody>
          <a:bodyPr wrap="square">
            <a:normAutofit/>
          </a:bodyPr>
          <a:p>
            <a:r>
              <a:rPr lang="en-US"/>
              <a:t>Date Area</a:t>
            </a:r>
            <a:endParaRPr lang="en-US"/>
          </a:p>
        </p:txBody>
      </p:sp>
      <p:sp>
        <p:nvSpPr>
          <p:cNvPr id="1048809" name="页脚占位符 4"/>
          <p:cNvSpPr>
            <a:spLocks noGrp="1"/>
          </p:cNvSpPr>
          <p:nvPr>
            <p:ph type="ftr" sz="quarter" idx="11"/>
            <p:custDataLst>
              <p:tags r:id="rId4"/>
            </p:custDataLst>
          </p:nvPr>
        </p:nvSpPr>
        <p:spPr/>
        <p:txBody>
          <a:bodyPr/>
          <a:p>
            <a:endParaRPr lang="en-US"/>
          </a:p>
        </p:txBody>
      </p:sp>
      <p:sp>
        <p:nvSpPr>
          <p:cNvPr id="1048810" name="灯片编号占位符 5"/>
          <p:cNvSpPr>
            <a:spLocks noGrp="1"/>
          </p:cNvSpPr>
          <p:nvPr>
            <p:ph type="sldNum" sz="quarter" idx="12"/>
            <p:custDataLst>
              <p:tags r:id="rId5"/>
            </p:custDataLst>
          </p:nvPr>
        </p:nvSpPr>
        <p:spPr/>
        <p:txBody>
          <a:bodyPr wrap="square">
            <a:normAutofit/>
          </a:bodyPr>
          <a:p>
            <a:fld id="{BE5F26B5-172A-4DC2-B0B7-181CFC56B87C}" type="slidenum">
              <a:rPr lang="en-US" smtClean="0"/>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showMasterSp="0" userDrawn="1">
  <p:cSld name="End Slide">
    <p:spTree>
      <p:nvGrpSpPr>
        <p:cNvPr id="135" name=""/>
        <p:cNvGrpSpPr/>
        <p:nvPr/>
      </p:nvGrpSpPr>
      <p:grpSpPr>
        <a:xfrm>
          <a:off x="0" y="0"/>
          <a:ext cx="0" cy="0"/>
          <a:chOff x="0" y="0"/>
          <a:chExt cx="0" cy="0"/>
        </a:xfrm>
      </p:grpSpPr>
      <p:sp>
        <p:nvSpPr>
          <p:cNvPr id="1048747" name="矩形 6"/>
          <p:cNvSpPr/>
          <p:nvPr userDrawn="1">
            <p:custDataLst>
              <p:tags r:id="rId1"/>
            </p:custDataLst>
          </p:nvPr>
        </p:nvSpPr>
        <p:spPr>
          <a:xfrm>
            <a:off x="0" y="0"/>
            <a:ext cx="12192001" cy="6858000"/>
          </a:xfrm>
          <a:prstGeom prst="rect"/>
          <a:gradFill flip="none" rotWithShape="1">
            <a:gsLst>
              <a:gs pos="0">
                <a:schemeClr val="bg1"/>
              </a:gs>
              <a:gs pos="100000">
                <a:schemeClr val="bg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48" name="任意多边形: 形状 7"/>
          <p:cNvSpPr/>
          <p:nvPr userDrawn="1">
            <p:custDataLst>
              <p:tags r:id="rId2"/>
            </p:custDataLst>
          </p:nvPr>
        </p:nvSpPr>
        <p:spPr>
          <a:xfrm>
            <a:off x="6511813" y="0"/>
            <a:ext cx="5680187" cy="6858000"/>
          </a:xfrm>
          <a:custGeom>
            <a:avLst/>
            <a:gdLst>
              <a:gd name="connsiteX0" fmla="*/ 4412842 w 4412842"/>
              <a:gd name="connsiteY0" fmla="*/ 0 h 5384657"/>
              <a:gd name="connsiteX1" fmla="*/ 4412842 w 4412842"/>
              <a:gd name="connsiteY1" fmla="*/ 1850003 h 5384657"/>
              <a:gd name="connsiteX2" fmla="*/ 4412117 w 4412842"/>
              <a:gd name="connsiteY2" fmla="*/ 1850058 h 5384657"/>
              <a:gd name="connsiteX3" fmla="*/ 1845184 w 4412842"/>
              <a:gd name="connsiteY3" fmla="*/ 4694574 h 5384657"/>
              <a:gd name="connsiteX4" fmla="*/ 1903274 w 4412842"/>
              <a:gd name="connsiteY4" fmla="*/ 5270819 h 5384657"/>
              <a:gd name="connsiteX5" fmla="*/ 1932545 w 4412842"/>
              <a:gd name="connsiteY5" fmla="*/ 5384657 h 5384657"/>
              <a:gd name="connsiteX6" fmla="*/ 50857 w 4412842"/>
              <a:gd name="connsiteY6" fmla="*/ 5384657 h 5384657"/>
              <a:gd name="connsiteX7" fmla="*/ 24289 w 4412842"/>
              <a:gd name="connsiteY7" fmla="*/ 5175578 h 5384657"/>
              <a:gd name="connsiteX8" fmla="*/ 0 w 4412842"/>
              <a:gd name="connsiteY8" fmla="*/ 4694574 h 5384657"/>
              <a:gd name="connsiteX9" fmla="*/ 4223458 w 4412842"/>
              <a:gd name="connsiteY9" fmla="*/ 14401 h 5384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12842" h="5384657">
                <a:moveTo>
                  <a:pt x="4412842" y="0"/>
                </a:moveTo>
                <a:lnTo>
                  <a:pt x="4412842" y="1850003"/>
                </a:lnTo>
                <a:lnTo>
                  <a:pt x="4412117" y="1850058"/>
                </a:lnTo>
                <a:cubicBezTo>
                  <a:pt x="2970309" y="1996482"/>
                  <a:pt x="1845184" y="3214134"/>
                  <a:pt x="1845184" y="4694574"/>
                </a:cubicBezTo>
                <a:cubicBezTo>
                  <a:pt x="1845184" y="4891966"/>
                  <a:pt x="1865186" y="5084687"/>
                  <a:pt x="1903274" y="5270819"/>
                </a:cubicBezTo>
                <a:lnTo>
                  <a:pt x="1932545" y="5384657"/>
                </a:lnTo>
                <a:lnTo>
                  <a:pt x="50857" y="5384657"/>
                </a:lnTo>
                <a:lnTo>
                  <a:pt x="24289" y="5175578"/>
                </a:lnTo>
                <a:cubicBezTo>
                  <a:pt x="8228" y="5017428"/>
                  <a:pt x="0" y="4856962"/>
                  <a:pt x="0" y="4694574"/>
                </a:cubicBezTo>
                <a:cubicBezTo>
                  <a:pt x="0" y="2258759"/>
                  <a:pt x="1851204" y="255316"/>
                  <a:pt x="4223458" y="14401"/>
                </a:cubicBezTo>
                <a:close/>
              </a:path>
            </a:pathLst>
          </a:custGeom>
          <a:gradFill>
            <a:gsLst>
              <a:gs pos="0">
                <a:schemeClr val="accent1">
                  <a:alpha val="50000"/>
                </a:schemeClr>
              </a:gs>
              <a:gs pos="100000">
                <a:schemeClr val="accent1">
                  <a:lumMod val="20000"/>
                  <a:lumOff val="8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1"/>
              </a:solidFill>
            </a:endParaRPr>
          </a:p>
        </p:txBody>
      </p:sp>
      <p:sp>
        <p:nvSpPr>
          <p:cNvPr id="1048749" name="任意多边形: 形状 8"/>
          <p:cNvSpPr/>
          <p:nvPr userDrawn="1">
            <p:custDataLst>
              <p:tags r:id="rId3"/>
            </p:custDataLst>
          </p:nvPr>
        </p:nvSpPr>
        <p:spPr>
          <a:xfrm>
            <a:off x="0" y="0"/>
            <a:ext cx="1260916" cy="1258221"/>
          </a:xfrm>
          <a:custGeom>
            <a:avLst/>
            <a:gdLst>
              <a:gd name="connsiteX0" fmla="*/ 916162 w 1457748"/>
              <a:gd name="connsiteY0" fmla="*/ 0 h 1454632"/>
              <a:gd name="connsiteX1" fmla="*/ 1457748 w 1457748"/>
              <a:gd name="connsiteY1" fmla="*/ 0 h 1454632"/>
              <a:gd name="connsiteX2" fmla="*/ 1450387 w 1457748"/>
              <a:gd name="connsiteY2" fmla="*/ 145781 h 1454632"/>
              <a:gd name="connsiteX3" fmla="*/ 0 w 1457748"/>
              <a:gd name="connsiteY3" fmla="*/ 1454632 h 1454632"/>
              <a:gd name="connsiteX4" fmla="*/ 0 w 1457748"/>
              <a:gd name="connsiteY4" fmla="*/ 913046 h 1454632"/>
              <a:gd name="connsiteX5" fmla="*/ 911597 w 1457748"/>
              <a:gd name="connsiteY5" fmla="*/ 90407 h 145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748" h="1454632">
                <a:moveTo>
                  <a:pt x="916162" y="0"/>
                </a:moveTo>
                <a:lnTo>
                  <a:pt x="1457748" y="0"/>
                </a:lnTo>
                <a:lnTo>
                  <a:pt x="1450387" y="145781"/>
                </a:lnTo>
                <a:cubicBezTo>
                  <a:pt x="1375727" y="880944"/>
                  <a:pt x="754860" y="1454632"/>
                  <a:pt x="0" y="1454632"/>
                </a:cubicBezTo>
                <a:lnTo>
                  <a:pt x="0" y="913046"/>
                </a:lnTo>
                <a:cubicBezTo>
                  <a:pt x="474444" y="913046"/>
                  <a:pt x="864672" y="552471"/>
                  <a:pt x="911597" y="90407"/>
                </a:cubicBezTo>
                <a:close/>
              </a:path>
            </a:pathLst>
          </a:custGeom>
          <a:gradFill>
            <a:gsLst>
              <a:gs pos="0">
                <a:schemeClr val="accent1">
                  <a:lumMod val="40000"/>
                  <a:lumOff val="60000"/>
                  <a:alpha val="0"/>
                </a:schemeClr>
              </a:gs>
              <a:gs pos="100000">
                <a:schemeClr val="accent1">
                  <a:lumMod val="20000"/>
                  <a:lumOff val="8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1"/>
              </a:solidFill>
            </a:endParaRPr>
          </a:p>
        </p:txBody>
      </p:sp>
      <p:pic>
        <p:nvPicPr>
          <p:cNvPr id="2097210" name="图片 10"/>
          <p:cNvPicPr>
            <a:picLocks noChangeAspect="1"/>
          </p:cNvPicPr>
          <p:nvPr userDrawn="1">
            <p:custDataLst>
              <p:tags r:id="rId4"/>
            </p:custDataLst>
          </p:nvPr>
        </p:nvPicPr>
        <p:blipFill rotWithShape="1">
          <a:blip xmlns:r="http://schemas.openxmlformats.org/officeDocument/2006/relationships" r:embed="rId5"/>
          <a:srcRect l="23702" t="9514" r="16456" b="12361"/>
          <a:stretch>
            <a:fillRect/>
          </a:stretch>
        </p:blipFill>
        <p:spPr>
          <a:xfrm>
            <a:off x="6562500" y="1258221"/>
            <a:ext cx="4854023" cy="3962562"/>
          </a:xfrm>
          <a:prstGeom prst="rect"/>
        </p:spPr>
      </p:pic>
      <p:sp>
        <p:nvSpPr>
          <p:cNvPr id="1048750" name="标题 1"/>
          <p:cNvSpPr>
            <a:spLocks noGrp="1"/>
          </p:cNvSpPr>
          <p:nvPr>
            <p:ph type="ctrTitle" hasCustomPrompt="1"/>
            <p:custDataLst>
              <p:tags r:id="rId6"/>
            </p:custDataLst>
          </p:nvPr>
        </p:nvSpPr>
        <p:spPr>
          <a:xfrm>
            <a:off x="1235074" y="1349011"/>
            <a:ext cx="5232511" cy="2389310"/>
          </a:xfrm>
        </p:spPr>
        <p:txBody>
          <a:bodyPr anchor="b" wrap="square">
            <a:normAutofit/>
          </a:bodyPr>
          <a:lstStyle>
            <a:lvl1pPr algn="l">
              <a:lnSpc>
                <a:spcPct val="100000"/>
              </a:lnSpc>
              <a:defRPr sz="6000">
                <a:latin typeface="+mj-lt"/>
              </a:defRPr>
            </a:lvl1pPr>
          </a:lstStyle>
          <a:p>
            <a:r>
              <a:rPr dirty="0" lang="en-US">
                <a:latin typeface="+mj-lt"/>
              </a:rPr>
              <a:t>Click to add title</a:t>
            </a:r>
            <a:endParaRPr dirty="0" lang="en-US"/>
          </a:p>
        </p:txBody>
      </p:sp>
      <p:sp>
        <p:nvSpPr>
          <p:cNvPr id="1048751" name="日期占位符 3"/>
          <p:cNvSpPr>
            <a:spLocks noGrp="1"/>
          </p:cNvSpPr>
          <p:nvPr>
            <p:ph type="dt" sz="half" idx="10"/>
            <p:custDataLst>
              <p:tags r:id="rId7"/>
            </p:custDataLst>
          </p:nvPr>
        </p:nvSpPr>
        <p:spPr/>
        <p:txBody>
          <a:bodyPr wrap="square">
            <a:normAutofit/>
          </a:bodyPr>
          <a:p>
            <a:r>
              <a:rPr lang="en-US"/>
              <a:t>Date Area</a:t>
            </a:r>
            <a:endParaRPr lang="en-US"/>
          </a:p>
        </p:txBody>
      </p:sp>
      <p:sp>
        <p:nvSpPr>
          <p:cNvPr id="1048752" name="页脚占位符 4"/>
          <p:cNvSpPr>
            <a:spLocks noGrp="1"/>
          </p:cNvSpPr>
          <p:nvPr>
            <p:ph type="ftr" sz="quarter" idx="11"/>
            <p:custDataLst>
              <p:tags r:id="rId8"/>
            </p:custDataLst>
          </p:nvPr>
        </p:nvSpPr>
        <p:spPr/>
        <p:txBody>
          <a:bodyPr/>
          <a:p>
            <a:endParaRPr lang="en-US"/>
          </a:p>
        </p:txBody>
      </p:sp>
      <p:sp>
        <p:nvSpPr>
          <p:cNvPr id="1048753" name="灯片编号占位符 5"/>
          <p:cNvSpPr>
            <a:spLocks noGrp="1"/>
          </p:cNvSpPr>
          <p:nvPr>
            <p:ph type="sldNum" sz="quarter" idx="12"/>
            <p:custDataLst>
              <p:tags r:id="rId9"/>
            </p:custDataLst>
          </p:nvPr>
        </p:nvSpPr>
        <p:spPr>
          <a:xfrm>
            <a:off x="8610600" y="6356350"/>
            <a:ext cx="2743200" cy="365125"/>
          </a:xfrm>
        </p:spPr>
        <p:txBody>
          <a:bodyPr wrap="square">
            <a:normAutofit/>
          </a:bodyPr>
          <a:p>
            <a:fld id="{BE5F26B5-172A-4DC2-B0B7-181CFC56B87C}"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image" Target="../media/image3.png"/><Relationship Id="rId19" Type="http://schemas.openxmlformats.org/officeDocument/2006/relationships/image" Target="../media/image4.png"/><Relationship Id="rId2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 Id="rId9" Type="http://schemas.openxmlformats.org/officeDocument/2006/relationships/slideLayout" Target="../slideLayouts/slideLayout26.xml"/><Relationship Id="rId10" Type="http://schemas.openxmlformats.org/officeDocument/2006/relationships/slideLayout" Target="../slideLayouts/slideLayout27.xml"/><Relationship Id="rId11" Type="http://schemas.openxmlformats.org/officeDocument/2006/relationships/slideLayout" Target="../slideLayouts/slideLayout28.xml"/><Relationship Id="rId12" Type="http://schemas.openxmlformats.org/officeDocument/2006/relationships/tags" Target="../tags/tag79.xml"/><Relationship Id="rId13" Type="http://schemas.openxmlformats.org/officeDocument/2006/relationships/tags" Target="../tags/tag80.xml"/><Relationship Id="rId14" Type="http://schemas.openxmlformats.org/officeDocument/2006/relationships/tags" Target="../tags/tag81.xml"/><Relationship Id="rId15" Type="http://schemas.openxmlformats.org/officeDocument/2006/relationships/tags" Target="../tags/tag82.xml"/><Relationship Id="rId16" Type="http://schemas.openxmlformats.org/officeDocument/2006/relationships/tags" Target="../tags/tag83.xml"/><Relationship Id="rId17" Type="http://schemas.openxmlformats.org/officeDocument/2006/relationships/tags" Target="../tags/tag84.xml"/><Relationship Id="rId18" Type="http://schemas.openxmlformats.org/officeDocument/2006/relationships/tags" Target="../tags/tag85.xml"/><Relationship Id="rId19" Type="http://schemas.openxmlformats.org/officeDocument/2006/relationships/tags" Target="../tags/tag86.xml"/><Relationship Id="rId20" Type="http://schemas.openxmlformats.org/officeDocument/2006/relationships/tags" Target="../tags/tag87.xml"/><Relationship Id="rId2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2" name=""/>
        <p:cNvGrpSpPr/>
        <p:nvPr/>
      </p:nvGrpSpPr>
      <p:grpSpPr>
        <a:xfrm>
          <a:off x="0" y="0"/>
          <a:ext cx="0" cy="0"/>
          <a:chOff x="0" y="0"/>
          <a:chExt cx="0" cy="0"/>
        </a:xfrm>
      </p:grpSpPr>
      <p:grpSp>
        <p:nvGrpSpPr>
          <p:cNvPr id="13" name="Group 6"/>
          <p:cNvGrpSpPr/>
          <p:nvPr/>
        </p:nvGrpSpPr>
        <p:grpSpPr>
          <a:xfrm>
            <a:off x="-15736" y="0"/>
            <a:ext cx="12229962" cy="6856214"/>
            <a:chOff x="-15736" y="0"/>
            <a:chExt cx="12229962" cy="6856214"/>
          </a:xfrm>
        </p:grpSpPr>
        <p:pic>
          <p:nvPicPr>
            <p:cNvPr id="2097152" name="Picture 7" descr="HD-PanelContent.png"/>
            <p:cNvPicPr>
              <a:picLocks noChangeAspect="1"/>
            </p:cNvPicPr>
            <p:nvPr/>
          </p:nvPicPr>
          <p:blipFill>
            <a:blip xmlns:r="http://schemas.openxmlformats.org/officeDocument/2006/relationships" r:embed="rId18"/>
            <a:stretch>
              <a:fillRect/>
            </a:stretch>
          </p:blipFill>
          <p:spPr>
            <a:xfrm>
              <a:off x="0" y="0"/>
              <a:ext cx="12188825" cy="6856214"/>
            </a:xfrm>
            <a:prstGeom prst="rect"/>
          </p:spPr>
        </p:pic>
        <p:sp>
          <p:nvSpPr>
            <p:cNvPr id="1048576" name="Rectangle 8"/>
            <p:cNvSpPr/>
            <p:nvPr/>
          </p:nvSpPr>
          <p:spPr>
            <a:xfrm>
              <a:off x="608012" y="609600"/>
              <a:ext cx="10972800" cy="5638800"/>
            </a:xfrm>
            <a:prstGeom prst="rect"/>
            <a:noFill/>
            <a:ln w="15875" cap="flat">
              <a:miter lim="800000"/>
            </a:ln>
          </p:spPr>
          <p:style>
            <a:lnRef idx="1">
              <a:schemeClr val="accent1"/>
            </a:lnRef>
            <a:fillRef idx="3">
              <a:schemeClr val="accent1"/>
            </a:fillRef>
            <a:effectRef idx="2">
              <a:schemeClr val="accent1"/>
            </a:effectRef>
            <a:fontRef idx="minor">
              <a:schemeClr val="lt1"/>
            </a:fontRef>
          </p:style>
        </p:sp>
        <p:pic>
          <p:nvPicPr>
            <p:cNvPr id="2097153" name="Picture 9" descr="HDRibbonContent-UniformTrim.png"/>
            <p:cNvPicPr>
              <a:picLocks noChangeAspect="1"/>
            </p:cNvPicPr>
            <p:nvPr/>
          </p:nvPicPr>
          <p:blipFill rotWithShape="1">
            <a:blip xmlns:r="http://schemas.openxmlformats.org/officeDocument/2006/relationships" r:embed="rId19"/>
            <a:srcRect/>
            <a:stretch>
              <a:fillRect/>
            </a:stretch>
          </p:blipFill>
          <p:spPr>
            <a:xfrm>
              <a:off x="-15736" y="3153832"/>
              <a:ext cx="777240" cy="606425"/>
            </a:xfrm>
            <a:prstGeom prst="rect"/>
          </p:spPr>
        </p:pic>
        <p:pic>
          <p:nvPicPr>
            <p:cNvPr id="2097154" name="Picture 10" descr="HDRibbonContent-UniformTrim.png"/>
            <p:cNvPicPr>
              <a:picLocks noChangeAspect="1"/>
            </p:cNvPicPr>
            <p:nvPr/>
          </p:nvPicPr>
          <p:blipFill rotWithShape="1">
            <a:blip xmlns:r="http://schemas.openxmlformats.org/officeDocument/2006/relationships" r:embed="rId19"/>
            <a:srcRect/>
            <a:stretch>
              <a:fillRect/>
            </a:stretch>
          </p:blipFill>
          <p:spPr>
            <a:xfrm>
              <a:off x="11436986" y="3153832"/>
              <a:ext cx="777240" cy="606425"/>
            </a:xfrm>
            <a:prstGeom prst="rect"/>
          </p:spPr>
        </p:pic>
      </p:grpSp>
      <p:sp>
        <p:nvSpPr>
          <p:cNvPr id="1048577" name="Title Placeholder 1"/>
          <p:cNvSpPr>
            <a:spLocks noGrp="1"/>
          </p:cNvSpPr>
          <p:nvPr>
            <p:ph type="title"/>
          </p:nvPr>
        </p:nvSpPr>
        <p:spPr>
          <a:xfrm>
            <a:off x="1295402" y="982132"/>
            <a:ext cx="9601196" cy="1303867"/>
          </a:xfrm>
          <a:prstGeom prst="rect"/>
          <a:effectLst/>
        </p:spPr>
        <p:txBody>
          <a:bodyPr anchor="ctr" bIns="45720" lIns="91440" rIns="91440" rtlCol="0" tIns="45720" vert="horz">
            <a:normAutofit/>
          </a:bodyPr>
          <a:p>
            <a:r>
              <a:rPr lang="en-US" smtClean="0"/>
              <a:t>Click to edit Master title style</a:t>
            </a:r>
            <a:endParaRPr dirty="0" lang="en-US"/>
          </a:p>
        </p:txBody>
      </p:sp>
      <p:sp>
        <p:nvSpPr>
          <p:cNvPr id="1048578" name="Text Placeholder 2"/>
          <p:cNvSpPr>
            <a:spLocks noGrp="1"/>
          </p:cNvSpPr>
          <p:nvPr>
            <p:ph type="body" idx="1"/>
          </p:nvPr>
        </p:nvSpPr>
        <p:spPr>
          <a:xfrm>
            <a:off x="1295401" y="2556932"/>
            <a:ext cx="9601196" cy="3318936"/>
          </a:xfrm>
          <a:prstGeom prst="rect"/>
        </p:spPr>
        <p:txBody>
          <a:bodyPr anchor="t" bIns="45720" lIns="91440" rIns="91440" rtlCol="0" tIns="45720" vert="horz">
            <a:normAutofit/>
          </a:bodyPr>
          <a:p>
            <a:pPr lvl="0"/>
            <a:r>
              <a:rPr lang="en-US" smtClean="0"/>
              <a:t>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dirty="0" lang="en-US"/>
          </a:p>
        </p:txBody>
      </p:sp>
      <p:sp>
        <p:nvSpPr>
          <p:cNvPr id="1048579" name="Date Placeholder 3"/>
          <p:cNvSpPr>
            <a:spLocks noGrp="1"/>
          </p:cNvSpPr>
          <p:nvPr>
            <p:ph type="dt" sz="half" idx="2"/>
          </p:nvPr>
        </p:nvSpPr>
        <p:spPr>
          <a:xfrm>
            <a:off x="8677501" y="5969000"/>
            <a:ext cx="1600200" cy="279400"/>
          </a:xfrm>
          <a:prstGeom prst="rect"/>
        </p:spPr>
        <p:txBody>
          <a:bodyPr anchor="ctr" bIns="45720" lIns="91440" rIns="91440" rtlCol="0" tIns="45720" vert="horz"/>
          <a:lstStyle>
            <a:lvl1pPr algn="r">
              <a:defRPr b="0" sz="1000" i="0">
                <a:solidFill>
                  <a:schemeClr val="tx1"/>
                </a:solidFill>
                <a:effectLst/>
                <a:latin typeface="+mn-lt"/>
              </a:defRPr>
            </a:lvl1pPr>
          </a:lstStyle>
          <a:p>
            <a:fld id="{B61BEF0D-F0BB-DE4B-95CE-6DB70DBA9567}" type="datetimeFigureOut">
              <a:rPr dirty="0" lang="en-US"/>
            </a:fld>
            <a:endParaRPr dirty="0" lang="en-US"/>
          </a:p>
        </p:txBody>
      </p:sp>
      <p:sp>
        <p:nvSpPr>
          <p:cNvPr id="1048580" name="Footer Placeholder 4"/>
          <p:cNvSpPr>
            <a:spLocks noGrp="1"/>
          </p:cNvSpPr>
          <p:nvPr>
            <p:ph type="ftr" sz="quarter" idx="3"/>
          </p:nvPr>
        </p:nvSpPr>
        <p:spPr>
          <a:xfrm>
            <a:off x="1295401" y="5969000"/>
            <a:ext cx="7305900" cy="279400"/>
          </a:xfrm>
          <a:prstGeom prst="rect"/>
        </p:spPr>
        <p:txBody>
          <a:bodyPr anchor="ctr" bIns="45720" lIns="91440" rIns="91440" rtlCol="0" tIns="45720" vert="horz"/>
          <a:lstStyle>
            <a:lvl1pPr algn="l">
              <a:defRPr b="0" sz="1000" i="0">
                <a:solidFill>
                  <a:schemeClr val="tx1"/>
                </a:solidFill>
                <a:effectLst/>
                <a:latin typeface="+mn-lt"/>
              </a:defRPr>
            </a:lvl1pPr>
          </a:lstStyle>
          <a:p>
            <a:endParaRPr dirty="0" lang="en-US"/>
          </a:p>
        </p:txBody>
      </p:sp>
      <p:sp>
        <p:nvSpPr>
          <p:cNvPr id="1048581" name="Slide Number Placeholder 5"/>
          <p:cNvSpPr>
            <a:spLocks noGrp="1"/>
          </p:cNvSpPr>
          <p:nvPr>
            <p:ph type="sldNum" sz="quarter" idx="4"/>
          </p:nvPr>
        </p:nvSpPr>
        <p:spPr>
          <a:xfrm>
            <a:off x="10353901" y="5969000"/>
            <a:ext cx="542697" cy="279400"/>
          </a:xfrm>
          <a:prstGeom prst="rect"/>
        </p:spPr>
        <p:txBody>
          <a:bodyPr anchor="ctr" bIns="45720" lIns="91440" rIns="91440" rtlCol="0" tIns="45720" vert="horz"/>
          <a:lstStyle>
            <a:lvl1pPr algn="r">
              <a:defRPr b="0" sz="1000" i="0">
                <a:solidFill>
                  <a:schemeClr val="tx1"/>
                </a:solidFill>
                <a:effectLst/>
                <a:latin typeface="+mn-lt"/>
              </a:defRPr>
            </a:lvl1pPr>
          </a:lstStyle>
          <a:p>
            <a:fld id="{D57F1E4F-1CFF-5643-939E-217C01CDF565}" type="slidenum">
              <a:rPr dirty="0" lang="en-US"/>
            </a:fld>
            <a:endParaRPr dirty="0" lang="en-US"/>
          </a:p>
        </p:txBody>
      </p:sp>
    </p:spTree>
  </p:cSld>
  <p:clrMap accent1="accent1" accent2="accent2" accent3="accent3" accent4="accent4" accent5="accent5" accent6="accent6" bg1="lt1" bg2="lt2" tx1="dk1" tx2="dk2"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Lst>
  <p:txStyles>
    <p:titleStyle>
      <a:lvl1pPr algn="ctr" defTabSz="457200" eaLnBrk="1" hangingPunct="1" latinLnBrk="0" rtl="0">
        <a:spcBef>
          <a:spcPct val="0"/>
        </a:spcBef>
        <a:buNone/>
        <a:defRPr cap="none" sz="4400" kern="1200">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285750" latinLnBrk="0" marL="285750" rtl="0">
        <a:spcBef>
          <a:spcPct val="20000"/>
        </a:spcBef>
        <a:spcAft>
          <a:spcPts val="600"/>
        </a:spcAft>
        <a:buClr>
          <a:schemeClr val="accent1"/>
        </a:buClr>
        <a:buSzPct val="115000"/>
        <a:buFont typeface="Arial" panose="020B0604020202020204"/>
        <a:buChar char="•"/>
        <a:defRPr cap="none" sz="2400" kern="1200">
          <a:solidFill>
            <a:schemeClr val="tx1">
              <a:lumMod val="85000"/>
              <a:lumOff val="15000"/>
            </a:schemeClr>
          </a:solidFill>
          <a:effectLst/>
          <a:latin typeface="+mn-lt"/>
          <a:ea typeface="+mn-ea"/>
          <a:cs typeface="+mn-cs"/>
        </a:defRPr>
      </a:lvl1pPr>
      <a:lvl2pPr algn="l" defTabSz="457200" eaLnBrk="1" hangingPunct="1" indent="-285750" latinLnBrk="0" marL="742950" rtl="0">
        <a:spcBef>
          <a:spcPct val="20000"/>
        </a:spcBef>
        <a:spcAft>
          <a:spcPts val="600"/>
        </a:spcAft>
        <a:buClr>
          <a:schemeClr val="accent1"/>
        </a:buClr>
        <a:buSzPct val="115000"/>
        <a:buFont typeface="Arial" panose="020B0604020202020204"/>
        <a:buChar char="•"/>
        <a:defRPr cap="none" sz="2000" kern="1200">
          <a:solidFill>
            <a:schemeClr val="tx1">
              <a:lumMod val="85000"/>
              <a:lumOff val="15000"/>
            </a:schemeClr>
          </a:solidFill>
          <a:effectLst/>
          <a:latin typeface="+mn-lt"/>
          <a:ea typeface="+mn-ea"/>
          <a:cs typeface="+mn-cs"/>
        </a:defRPr>
      </a:lvl2pPr>
      <a:lvl3pPr algn="l" defTabSz="457200" eaLnBrk="1" hangingPunct="1" indent="-285750" latinLnBrk="0" marL="1200150" rtl="0">
        <a:spcBef>
          <a:spcPct val="20000"/>
        </a:spcBef>
        <a:spcAft>
          <a:spcPts val="600"/>
        </a:spcAft>
        <a:buClr>
          <a:schemeClr val="accent1"/>
        </a:buClr>
        <a:buSzPct val="115000"/>
        <a:buFont typeface="Arial" panose="020B0604020202020204"/>
        <a:buChar char="•"/>
        <a:defRPr cap="none" sz="1800" kern="1200">
          <a:solidFill>
            <a:schemeClr val="tx1">
              <a:lumMod val="85000"/>
              <a:lumOff val="15000"/>
            </a:schemeClr>
          </a:solidFill>
          <a:effectLst/>
          <a:latin typeface="+mn-lt"/>
          <a:ea typeface="+mn-ea"/>
          <a:cs typeface="+mn-cs"/>
        </a:defRPr>
      </a:lvl3pPr>
      <a:lvl4pPr algn="l" defTabSz="457200" eaLnBrk="1" hangingPunct="1" indent="-171450" latinLnBrk="0" marL="1543050" rtl="0">
        <a:spcBef>
          <a:spcPct val="20000"/>
        </a:spcBef>
        <a:spcAft>
          <a:spcPts val="600"/>
        </a:spcAft>
        <a:buClr>
          <a:schemeClr val="accent1"/>
        </a:buClr>
        <a:buSzPct val="115000"/>
        <a:buFont typeface="Arial" panose="020B0604020202020204"/>
        <a:buChar char="•"/>
        <a:defRPr cap="none" sz="1600" kern="1200">
          <a:solidFill>
            <a:schemeClr val="tx1">
              <a:lumMod val="85000"/>
              <a:lumOff val="15000"/>
            </a:schemeClr>
          </a:solidFill>
          <a:effectLst/>
          <a:latin typeface="+mn-lt"/>
          <a:ea typeface="+mn-ea"/>
          <a:cs typeface="+mn-cs"/>
        </a:defRPr>
      </a:lvl4pPr>
      <a:lvl5pPr algn="l" defTabSz="457200" eaLnBrk="1" hangingPunct="1" indent="-171450" latinLnBrk="0" marL="2000250" rtl="0">
        <a:spcBef>
          <a:spcPct val="20000"/>
        </a:spcBef>
        <a:spcAft>
          <a:spcPts val="600"/>
        </a:spcAft>
        <a:buClr>
          <a:schemeClr val="accent1"/>
        </a:buClr>
        <a:buSzPct val="115000"/>
        <a:buFont typeface="Arial" panose="020B0604020202020204"/>
        <a:buChar char="•"/>
        <a:defRPr cap="none" sz="1400" kern="1200">
          <a:solidFill>
            <a:schemeClr val="tx1">
              <a:lumMod val="85000"/>
              <a:lumOff val="15000"/>
            </a:schemeClr>
          </a:solidFill>
          <a:effectLst/>
          <a:latin typeface="+mn-lt"/>
          <a:ea typeface="+mn-ea"/>
          <a:cs typeface="+mn-cs"/>
        </a:defRPr>
      </a:lvl5pPr>
      <a:lvl6pPr algn="l" defTabSz="457200" eaLnBrk="1" hangingPunct="1" indent="-228600" latinLnBrk="0" marL="2514600" rtl="0">
        <a:spcBef>
          <a:spcPct val="20000"/>
        </a:spcBef>
        <a:spcAft>
          <a:spcPts val="600"/>
        </a:spcAft>
        <a:buClr>
          <a:schemeClr val="accent1"/>
        </a:buClr>
        <a:buSzPct val="115000"/>
        <a:buFont typeface="Arial" panose="020B0604020202020204"/>
        <a:buChar char="•"/>
        <a:defRPr cap="none" sz="1400" kern="1200">
          <a:solidFill>
            <a:schemeClr val="tx1">
              <a:lumMod val="85000"/>
              <a:lumOff val="15000"/>
            </a:schemeClr>
          </a:solidFill>
          <a:effectLst/>
          <a:latin typeface="+mn-lt"/>
          <a:ea typeface="+mn-ea"/>
          <a:cs typeface="+mn-cs"/>
        </a:defRPr>
      </a:lvl6pPr>
      <a:lvl7pPr algn="l" defTabSz="457200" eaLnBrk="1" hangingPunct="1" indent="-228600" latinLnBrk="0" marL="2971800" rtl="0">
        <a:spcBef>
          <a:spcPct val="20000"/>
        </a:spcBef>
        <a:spcAft>
          <a:spcPts val="600"/>
        </a:spcAft>
        <a:buClr>
          <a:schemeClr val="accent1"/>
        </a:buClr>
        <a:buSzPct val="115000"/>
        <a:buFont typeface="Arial" panose="020B0604020202020204"/>
        <a:buChar char="•"/>
        <a:defRPr cap="none" sz="1400" kern="1200">
          <a:solidFill>
            <a:schemeClr val="tx1">
              <a:lumMod val="85000"/>
              <a:lumOff val="15000"/>
            </a:schemeClr>
          </a:solidFill>
          <a:effectLst/>
          <a:latin typeface="+mn-lt"/>
          <a:ea typeface="+mn-ea"/>
          <a:cs typeface="+mn-cs"/>
        </a:defRPr>
      </a:lvl7pPr>
      <a:lvl8pPr algn="l" defTabSz="457200" eaLnBrk="1" hangingPunct="1" indent="-228600" latinLnBrk="0" marL="3429000" rtl="0">
        <a:spcBef>
          <a:spcPct val="20000"/>
        </a:spcBef>
        <a:spcAft>
          <a:spcPts val="600"/>
        </a:spcAft>
        <a:buClr>
          <a:schemeClr val="accent1"/>
        </a:buClr>
        <a:buSzPct val="115000"/>
        <a:buFont typeface="Arial" panose="020B0604020202020204"/>
        <a:buChar char="•"/>
        <a:defRPr cap="none" sz="1400" kern="1200">
          <a:solidFill>
            <a:schemeClr val="tx1">
              <a:lumMod val="85000"/>
              <a:lumOff val="15000"/>
            </a:schemeClr>
          </a:solidFill>
          <a:effectLst/>
          <a:latin typeface="+mn-lt"/>
          <a:ea typeface="+mn-ea"/>
          <a:cs typeface="+mn-cs"/>
        </a:defRPr>
      </a:lvl8pPr>
      <a:lvl9pPr algn="l" defTabSz="457200" eaLnBrk="1" hangingPunct="1" indent="-228600" latinLnBrk="0" marL="3886200" rtl="0">
        <a:spcBef>
          <a:spcPct val="20000"/>
        </a:spcBef>
        <a:spcAft>
          <a:spcPts val="600"/>
        </a:spcAft>
        <a:buClr>
          <a:schemeClr val="accent1"/>
        </a:buClr>
        <a:buSzPct val="115000"/>
        <a:buFont typeface="Arial" panose="020B0604020202020204"/>
        <a:buChar char="•"/>
        <a:defRPr cap="none" sz="1400" kern="1200">
          <a:solidFill>
            <a:schemeClr val="tx1">
              <a:lumMod val="85000"/>
              <a:lumOff val="15000"/>
            </a:schemeClr>
          </a:solidFill>
          <a:effectLst/>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3" name=""/>
        <p:cNvGrpSpPr/>
        <p:nvPr/>
      </p:nvGrpSpPr>
      <p:grpSpPr>
        <a:xfrm>
          <a:off x="0" y="0"/>
          <a:ext cx="0" cy="0"/>
          <a:chOff x="0" y="0"/>
          <a:chExt cx="0" cy="0"/>
        </a:xfrm>
      </p:grpSpPr>
      <p:sp>
        <p:nvSpPr>
          <p:cNvPr id="1048738" name="矩形 7"/>
          <p:cNvSpPr/>
          <p:nvPr userDrawn="1">
            <p:custDataLst>
              <p:tags r:id="rId12"/>
            </p:custDataLst>
          </p:nvPr>
        </p:nvSpPr>
        <p:spPr>
          <a:xfrm>
            <a:off x="0" y="0"/>
            <a:ext cx="12192001" cy="6858000"/>
          </a:xfrm>
          <a:prstGeom prst="rect"/>
          <a:gradFill flip="none" rotWithShape="1">
            <a:gsLst>
              <a:gs pos="38000">
                <a:schemeClr val="bg1"/>
              </a:gs>
              <a:gs pos="100000">
                <a:schemeClr val="bg2"/>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lang="en-US">
              <a:latin typeface="Arial" panose="020B0604020202020204" pitchFamily="34" charset="0"/>
            </a:endParaRPr>
          </a:p>
        </p:txBody>
      </p:sp>
      <p:sp>
        <p:nvSpPr>
          <p:cNvPr id="1048739" name="任意多边形: 形状 8"/>
          <p:cNvSpPr/>
          <p:nvPr userDrawn="1">
            <p:custDataLst>
              <p:tags r:id="rId13"/>
            </p:custDataLst>
          </p:nvPr>
        </p:nvSpPr>
        <p:spPr>
          <a:xfrm flipH="1">
            <a:off x="10931084" y="0"/>
            <a:ext cx="1260916" cy="1258221"/>
          </a:xfrm>
          <a:custGeom>
            <a:avLst/>
            <a:gdLst>
              <a:gd name="connsiteX0" fmla="*/ 916162 w 1457748"/>
              <a:gd name="connsiteY0" fmla="*/ 0 h 1454632"/>
              <a:gd name="connsiteX1" fmla="*/ 1457748 w 1457748"/>
              <a:gd name="connsiteY1" fmla="*/ 0 h 1454632"/>
              <a:gd name="connsiteX2" fmla="*/ 1450387 w 1457748"/>
              <a:gd name="connsiteY2" fmla="*/ 145781 h 1454632"/>
              <a:gd name="connsiteX3" fmla="*/ 0 w 1457748"/>
              <a:gd name="connsiteY3" fmla="*/ 1454632 h 1454632"/>
              <a:gd name="connsiteX4" fmla="*/ 0 w 1457748"/>
              <a:gd name="connsiteY4" fmla="*/ 913046 h 1454632"/>
              <a:gd name="connsiteX5" fmla="*/ 911597 w 1457748"/>
              <a:gd name="connsiteY5" fmla="*/ 90407 h 145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7748" h="1454632">
                <a:moveTo>
                  <a:pt x="916162" y="0"/>
                </a:moveTo>
                <a:lnTo>
                  <a:pt x="1457748" y="0"/>
                </a:lnTo>
                <a:lnTo>
                  <a:pt x="1450387" y="145781"/>
                </a:lnTo>
                <a:cubicBezTo>
                  <a:pt x="1375727" y="880944"/>
                  <a:pt x="754860" y="1454632"/>
                  <a:pt x="0" y="1454632"/>
                </a:cubicBezTo>
                <a:lnTo>
                  <a:pt x="0" y="913046"/>
                </a:lnTo>
                <a:cubicBezTo>
                  <a:pt x="474444" y="913046"/>
                  <a:pt x="864672" y="552471"/>
                  <a:pt x="911597" y="90407"/>
                </a:cubicBezTo>
                <a:close/>
              </a:path>
            </a:pathLst>
          </a:custGeom>
          <a:gradFill>
            <a:gsLst>
              <a:gs pos="0">
                <a:schemeClr val="accent1">
                  <a:lumMod val="40000"/>
                  <a:lumOff val="60000"/>
                  <a:alpha val="0"/>
                </a:schemeClr>
              </a:gs>
              <a:gs pos="100000">
                <a:schemeClr val="accent1">
                  <a:lumMod val="20000"/>
                  <a:lumOff val="80000"/>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1"/>
              </a:solidFill>
              <a:latin typeface="Arial" panose="020B0604020202020204" pitchFamily="34" charset="0"/>
            </a:endParaRPr>
          </a:p>
        </p:txBody>
      </p:sp>
      <p:sp>
        <p:nvSpPr>
          <p:cNvPr id="1048740" name="任意多边形: 形状 9"/>
          <p:cNvSpPr/>
          <p:nvPr userDrawn="1">
            <p:custDataLst>
              <p:tags r:id="rId14"/>
            </p:custDataLst>
          </p:nvPr>
        </p:nvSpPr>
        <p:spPr>
          <a:xfrm rot="10800000" flipV="1">
            <a:off x="11016712" y="892385"/>
            <a:ext cx="337088" cy="89616"/>
          </a:xfrm>
          <a:custGeom>
            <a:avLst/>
            <a:gdLst>
              <a:gd name="connsiteX0" fmla="*/ 437468 w 504535"/>
              <a:gd name="connsiteY0" fmla="*/ 0 h 134134"/>
              <a:gd name="connsiteX1" fmla="*/ 504535 w 504535"/>
              <a:gd name="connsiteY1" fmla="*/ 67067 h 134134"/>
              <a:gd name="connsiteX2" fmla="*/ 437468 w 504535"/>
              <a:gd name="connsiteY2" fmla="*/ 134134 h 134134"/>
              <a:gd name="connsiteX3" fmla="*/ 370401 w 504535"/>
              <a:gd name="connsiteY3" fmla="*/ 67067 h 134134"/>
              <a:gd name="connsiteX4" fmla="*/ 437468 w 504535"/>
              <a:gd name="connsiteY4" fmla="*/ 0 h 134134"/>
              <a:gd name="connsiteX5" fmla="*/ 252267 w 504535"/>
              <a:gd name="connsiteY5" fmla="*/ 0 h 134134"/>
              <a:gd name="connsiteX6" fmla="*/ 319334 w 504535"/>
              <a:gd name="connsiteY6" fmla="*/ 67067 h 134134"/>
              <a:gd name="connsiteX7" fmla="*/ 252267 w 504535"/>
              <a:gd name="connsiteY7" fmla="*/ 134134 h 134134"/>
              <a:gd name="connsiteX8" fmla="*/ 185200 w 504535"/>
              <a:gd name="connsiteY8" fmla="*/ 67067 h 134134"/>
              <a:gd name="connsiteX9" fmla="*/ 252267 w 504535"/>
              <a:gd name="connsiteY9" fmla="*/ 0 h 134134"/>
              <a:gd name="connsiteX10" fmla="*/ 67067 w 504535"/>
              <a:gd name="connsiteY10" fmla="*/ 0 h 134134"/>
              <a:gd name="connsiteX11" fmla="*/ 134134 w 504535"/>
              <a:gd name="connsiteY11" fmla="*/ 67067 h 134134"/>
              <a:gd name="connsiteX12" fmla="*/ 67067 w 504535"/>
              <a:gd name="connsiteY12" fmla="*/ 134134 h 134134"/>
              <a:gd name="connsiteX13" fmla="*/ 0 w 504535"/>
              <a:gd name="connsiteY13" fmla="*/ 67067 h 134134"/>
              <a:gd name="connsiteX14" fmla="*/ 67067 w 504535"/>
              <a:gd name="connsiteY14" fmla="*/ 0 h 13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4535" h="134134">
                <a:moveTo>
                  <a:pt x="437468" y="0"/>
                </a:moveTo>
                <a:cubicBezTo>
                  <a:pt x="474508" y="0"/>
                  <a:pt x="504535" y="30027"/>
                  <a:pt x="504535" y="67067"/>
                </a:cubicBezTo>
                <a:cubicBezTo>
                  <a:pt x="504535" y="104107"/>
                  <a:pt x="474508" y="134134"/>
                  <a:pt x="437468" y="134134"/>
                </a:cubicBezTo>
                <a:cubicBezTo>
                  <a:pt x="400428" y="134134"/>
                  <a:pt x="370401" y="104107"/>
                  <a:pt x="370401" y="67067"/>
                </a:cubicBezTo>
                <a:cubicBezTo>
                  <a:pt x="370401" y="30027"/>
                  <a:pt x="400428" y="0"/>
                  <a:pt x="437468" y="0"/>
                </a:cubicBezTo>
                <a:close/>
                <a:moveTo>
                  <a:pt x="252267" y="0"/>
                </a:moveTo>
                <a:cubicBezTo>
                  <a:pt x="289307" y="0"/>
                  <a:pt x="319334" y="30027"/>
                  <a:pt x="319334" y="67067"/>
                </a:cubicBezTo>
                <a:cubicBezTo>
                  <a:pt x="319334" y="104107"/>
                  <a:pt x="289307" y="134134"/>
                  <a:pt x="252267" y="134134"/>
                </a:cubicBezTo>
                <a:cubicBezTo>
                  <a:pt x="215227" y="134134"/>
                  <a:pt x="185200" y="104107"/>
                  <a:pt x="185200" y="67067"/>
                </a:cubicBezTo>
                <a:cubicBezTo>
                  <a:pt x="185200" y="30027"/>
                  <a:pt x="215227" y="0"/>
                  <a:pt x="252267" y="0"/>
                </a:cubicBezTo>
                <a:close/>
                <a:moveTo>
                  <a:pt x="67067" y="0"/>
                </a:moveTo>
                <a:cubicBezTo>
                  <a:pt x="104107" y="0"/>
                  <a:pt x="134134" y="30027"/>
                  <a:pt x="134134" y="67067"/>
                </a:cubicBezTo>
                <a:cubicBezTo>
                  <a:pt x="134134" y="104107"/>
                  <a:pt x="104107" y="134134"/>
                  <a:pt x="67067" y="134134"/>
                </a:cubicBezTo>
                <a:cubicBezTo>
                  <a:pt x="30027" y="134134"/>
                  <a:pt x="0" y="104107"/>
                  <a:pt x="0" y="67067"/>
                </a:cubicBezTo>
                <a:cubicBezTo>
                  <a:pt x="0" y="30027"/>
                  <a:pt x="30027" y="0"/>
                  <a:pt x="67067"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wrap="square">
            <a:noAutofit/>
          </a:bodyPr>
          <a:p>
            <a:pPr algn="ctr"/>
            <a:endParaRPr lang="en-US">
              <a:solidFill>
                <a:schemeClr val="tx2"/>
              </a:solidFill>
              <a:latin typeface="Arial" panose="020B0604020202020204" pitchFamily="34" charset="0"/>
            </a:endParaRPr>
          </a:p>
        </p:txBody>
      </p:sp>
      <p:sp>
        <p:nvSpPr>
          <p:cNvPr id="1048741" name="标题占位符 1"/>
          <p:cNvSpPr>
            <a:spLocks noGrp="1"/>
          </p:cNvSpPr>
          <p:nvPr>
            <p:ph type="title"/>
            <p:custDataLst>
              <p:tags r:id="rId15"/>
            </p:custDataLst>
          </p:nvPr>
        </p:nvSpPr>
        <p:spPr>
          <a:xfrm>
            <a:off x="695960" y="360000"/>
            <a:ext cx="10800000" cy="720000"/>
          </a:xfrm>
          <a:prstGeom prst="rect"/>
        </p:spPr>
        <p:txBody>
          <a:bodyPr anchor="b" anchorCtr="0" bIns="0" lIns="0" rIns="0" rtlCol="0" tIns="0" vert="horz" wrap="square">
            <a:normAutofit/>
          </a:bodyPr>
          <a:p>
            <a:r>
              <a:rPr dirty="0" lang="en-US">
                <a:latin typeface="+mj-lt"/>
              </a:rPr>
              <a:t>Click to add title</a:t>
            </a:r>
            <a:endParaRPr dirty="0" lang="en-US"/>
          </a:p>
        </p:txBody>
      </p:sp>
      <p:sp>
        <p:nvSpPr>
          <p:cNvPr id="1048742" name="文本占位符 2"/>
          <p:cNvSpPr>
            <a:spLocks noGrp="1"/>
          </p:cNvSpPr>
          <p:nvPr>
            <p:ph type="body" idx="1"/>
            <p:custDataLst>
              <p:tags r:id="rId16"/>
            </p:custDataLst>
          </p:nvPr>
        </p:nvSpPr>
        <p:spPr>
          <a:xfrm>
            <a:off x="695960" y="1301749"/>
            <a:ext cx="10800000" cy="4873625"/>
          </a:xfrm>
          <a:prstGeom prst="rect"/>
        </p:spPr>
        <p:txBody>
          <a:bodyPr bIns="0" lIns="0" rIns="0" rtlCol="0" tIns="0" vert="horz" wrap="square">
            <a:normAutofit/>
          </a:bodyPr>
          <a:p>
            <a:pPr lvl="0"/>
            <a:r>
              <a:rPr dirty="0" lang="en-US">
                <a:latin typeface="+mn-lt"/>
              </a:rPr>
              <a:t>Click to add text</a:t>
            </a:r>
            <a:endParaRPr dirty="0" lang="en-US"/>
          </a:p>
        </p:txBody>
      </p:sp>
      <p:sp>
        <p:nvSpPr>
          <p:cNvPr id="1048743" name="日期占位符 3"/>
          <p:cNvSpPr>
            <a:spLocks noGrp="1"/>
          </p:cNvSpPr>
          <p:nvPr>
            <p:ph type="dt" sz="half" idx="2"/>
            <p:custDataLst>
              <p:tags r:id="rId17"/>
            </p:custDataLst>
          </p:nvPr>
        </p:nvSpPr>
        <p:spPr>
          <a:xfrm>
            <a:off x="695960" y="6356350"/>
            <a:ext cx="2743200" cy="365125"/>
          </a:xfrm>
          <a:prstGeom prst="rect"/>
        </p:spPr>
        <p:txBody>
          <a:bodyPr anchor="ctr" bIns="45720" lIns="91440" rIns="91440" rtlCol="0" tIns="45720" vert="horz" wrap="square">
            <a:normAutofit/>
          </a:bodyPr>
          <a:lstStyle>
            <a:lvl1pPr algn="l">
              <a:defRPr sz="1200">
                <a:solidFill>
                  <a:schemeClr val="tx1">
                    <a:tint val="75000"/>
                  </a:schemeClr>
                </a:solidFill>
                <a:latin typeface="Arial" panose="020B0604020202020204" pitchFamily="34" charset="0"/>
              </a:defRPr>
            </a:lvl1pPr>
          </a:lstStyle>
          <a:p>
            <a:r>
              <a:rPr lang="en-US"/>
              <a:t>Date Area</a:t>
            </a:r>
            <a:endParaRPr lang="en-US"/>
          </a:p>
        </p:txBody>
      </p:sp>
      <p:sp>
        <p:nvSpPr>
          <p:cNvPr id="1048744" name="页脚占位符 4"/>
          <p:cNvSpPr>
            <a:spLocks noGrp="1"/>
          </p:cNvSpPr>
          <p:nvPr>
            <p:ph type="ftr" sz="quarter" idx="3"/>
            <p:custDataLst>
              <p:tags r:id="rId18"/>
            </p:custDataLst>
          </p:nvPr>
        </p:nvSpPr>
        <p:spPr>
          <a:xfrm>
            <a:off x="4038600" y="6356350"/>
            <a:ext cx="4114800" cy="365125"/>
          </a:xfrm>
          <a:prstGeom prst="rect"/>
        </p:spPr>
        <p:txBody>
          <a:bodyPr anchor="ctr" bIns="45720" lIns="91440" rIns="91440" rtlCol="0" tIns="45720" vert="horz">
            <a:normAutofit/>
          </a:bodyPr>
          <a:lstStyle>
            <a:lvl1pPr algn="ctr">
              <a:defRPr sz="1200">
                <a:solidFill>
                  <a:schemeClr val="tx1">
                    <a:tint val="75000"/>
                  </a:schemeClr>
                </a:solidFill>
                <a:latin typeface="Arial" panose="020B0604020202020204" pitchFamily="34" charset="0"/>
              </a:defRPr>
            </a:lvl1pPr>
          </a:lstStyle>
          <a:p>
            <a:endParaRPr dirty="0" lang="en-US"/>
          </a:p>
        </p:txBody>
      </p:sp>
      <p:sp>
        <p:nvSpPr>
          <p:cNvPr id="1048745" name="灯片编号占位符 5"/>
          <p:cNvSpPr>
            <a:spLocks noGrp="1"/>
          </p:cNvSpPr>
          <p:nvPr>
            <p:ph type="sldNum" sz="quarter" idx="4"/>
            <p:custDataLst>
              <p:tags r:id="rId19"/>
            </p:custDataLst>
          </p:nvPr>
        </p:nvSpPr>
        <p:spPr>
          <a:xfrm>
            <a:off x="8753983" y="6356350"/>
            <a:ext cx="2743200" cy="365125"/>
          </a:xfrm>
          <a:prstGeom prst="rect"/>
        </p:spPr>
        <p:txBody>
          <a:bodyPr anchor="ctr" bIns="45720" lIns="91440" rIns="91440" rtlCol="0" tIns="45720" vert="horz" wrap="square">
            <a:normAutofit/>
          </a:bodyPr>
          <a:lstStyle>
            <a:lvl1pPr algn="r">
              <a:defRPr sz="1200">
                <a:solidFill>
                  <a:schemeClr val="tx1">
                    <a:tint val="75000"/>
                  </a:schemeClr>
                </a:solidFill>
                <a:latin typeface="Arial" panose="020B0604020202020204" pitchFamily="34" charset="0"/>
              </a:defRPr>
            </a:lvl1pPr>
          </a:lstStyle>
          <a:p>
            <a:fld id="{BE5F26B5-172A-4DC2-B0B7-181CFC56B87C}" type="slidenum">
              <a:rPr lang="en-US" smtClean="0"/>
            </a:fld>
            <a:endParaRPr lang="en-US"/>
          </a:p>
        </p:txBody>
      </p:sp>
      <p:sp>
        <p:nvSpPr>
          <p:cNvPr id="1048746" name="KSO_TEMPLATE" hidden="1"/>
          <p:cNvSpPr/>
          <p:nvPr userDrawn="1">
            <p:custDataLst>
              <p:tags r:id="rId20"/>
            </p:custDataLst>
          </p:nvPr>
        </p:nvSpPr>
        <p:spPr>
          <a:xfrm>
            <a:off x="0" y="0"/>
            <a:ext cx="0" cy="0"/>
          </a:xfrm>
          <a:prstGeom prst="rect"/>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eaLnBrk="1" hangingPunct="1" latinLnBrk="0" rtl="0">
        <a:lnSpc>
          <a:spcPct val="100000"/>
        </a:lnSpc>
        <a:spcBef>
          <a:spcPct val="0"/>
        </a:spcBef>
        <a:buNone/>
        <a:defRPr b="1" sz="3200" kern="1200">
          <a:solidFill>
            <a:schemeClr val="tx2"/>
          </a:solidFill>
          <a:latin typeface="Arial" panose="020B0604020202020204" pitchFamily="34" charset="0"/>
        </a:defRPr>
      </a:lvl1pPr>
    </p:titleStyle>
    <p:bodyStyle>
      <a:lvl1pPr algn="l" defTabSz="914400" eaLnBrk="1" hangingPunct="1" indent="-228600" latinLnBrk="0" marL="228600" rtl="0">
        <a:lnSpc>
          <a:spcPct val="130000"/>
        </a:lnSpc>
        <a:spcBef>
          <a:spcPts val="1000"/>
        </a:spcBef>
        <a:buFont typeface="Arial" panose="020B0604020202020204" pitchFamily="34" charset="0"/>
        <a:buChar char="•"/>
        <a:defRPr sz="2400" kern="1200">
          <a:solidFill>
            <a:schemeClr val="tx1"/>
          </a:solidFill>
          <a:latin typeface="Arial" panose="020B0604020202020204" pitchFamily="34" charset="0"/>
        </a:defRPr>
      </a:lvl1pPr>
      <a:lvl2pPr algn="l" defTabSz="914400" eaLnBrk="1" hangingPunct="1" indent="-206375" latinLnBrk="0" marL="538480" rtl="0">
        <a:lnSpc>
          <a:spcPct val="130000"/>
        </a:lnSpc>
        <a:spcBef>
          <a:spcPts val="0"/>
        </a:spcBef>
        <a:buFont typeface="Arial" panose="020B0604020202020204" pitchFamily="34" charset="0"/>
        <a:buChar char="•"/>
        <a:defRPr sz="2000" kern="1200">
          <a:solidFill>
            <a:schemeClr val="tx1">
              <a:lumMod val="65000"/>
              <a:lumOff val="35000"/>
            </a:schemeClr>
          </a:solidFill>
          <a:latin typeface="+mn-lt"/>
        </a:defRPr>
      </a:lvl2pPr>
      <a:lvl3pPr algn="l" defTabSz="914400" eaLnBrk="1" hangingPunct="1" indent="-161925" latinLnBrk="0" marL="798830" rtl="0">
        <a:lnSpc>
          <a:spcPct val="130000"/>
        </a:lnSpc>
        <a:spcBef>
          <a:spcPts val="0"/>
        </a:spcBef>
        <a:buFont typeface="Arial" panose="020B0604020202020204" pitchFamily="34" charset="0"/>
        <a:buChar char="•"/>
        <a:defRPr sz="1800" kern="1200">
          <a:solidFill>
            <a:schemeClr val="tx1">
              <a:lumMod val="65000"/>
              <a:lumOff val="35000"/>
            </a:schemeClr>
          </a:solidFill>
          <a:latin typeface="+mn-lt"/>
        </a:defRPr>
      </a:lvl3pPr>
      <a:lvl4pPr algn="l" defTabSz="914400" eaLnBrk="1" hangingPunct="1" indent="-149225" latinLnBrk="0" marL="1030605" rtl="0">
        <a:lnSpc>
          <a:spcPct val="130000"/>
        </a:lnSpc>
        <a:spcBef>
          <a:spcPts val="0"/>
        </a:spcBef>
        <a:buFont typeface="Arial" panose="020B0604020202020204" pitchFamily="34" charset="0"/>
        <a:buChar char="•"/>
        <a:defRPr sz="1600" kern="1200">
          <a:solidFill>
            <a:schemeClr val="tx1">
              <a:lumMod val="65000"/>
              <a:lumOff val="35000"/>
            </a:schemeClr>
          </a:solidFill>
          <a:latin typeface="+mn-lt"/>
        </a:defRPr>
      </a:lvl4pPr>
      <a:lvl5pPr algn="l" defTabSz="914400" eaLnBrk="1" hangingPunct="1" indent="-127000" latinLnBrk="0" marL="1235075" rtl="0">
        <a:lnSpc>
          <a:spcPct val="130000"/>
        </a:lnSpc>
        <a:spcBef>
          <a:spcPts val="0"/>
        </a:spcBef>
        <a:buFont typeface="Arial" panose="020B0604020202020204" pitchFamily="34" charset="0"/>
        <a:buChar char="•"/>
        <a:defRPr sz="1400" kern="1200">
          <a:solidFill>
            <a:schemeClr val="tx1">
              <a:lumMod val="65000"/>
              <a:lumOff val="35000"/>
            </a:schemeClr>
          </a:solidFill>
          <a:latin typeface="+mn-lt"/>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algn="l" defTabSz="914400" eaLnBrk="1" hangingPunct="1" latinLnBrk="0" marL="0" rtl="0">
        <a:defRPr sz="1800" kern="1200">
          <a:solidFill>
            <a:schemeClr val="tx1"/>
          </a:solidFill>
          <a:latin typeface="+mn-lt"/>
        </a:defRPr>
      </a:lvl1pPr>
      <a:lvl2pPr algn="l" defTabSz="914400" eaLnBrk="1" hangingPunct="1" latinLnBrk="0" marL="457200" rtl="0">
        <a:defRPr sz="1800" kern="1200">
          <a:solidFill>
            <a:schemeClr val="tx1"/>
          </a:solidFill>
          <a:latin typeface="+mn-lt"/>
        </a:defRPr>
      </a:lvl2pPr>
      <a:lvl3pPr algn="l" defTabSz="914400" eaLnBrk="1" hangingPunct="1" latinLnBrk="0" marL="914400" rtl="0">
        <a:defRPr sz="1800" kern="1200">
          <a:solidFill>
            <a:schemeClr val="tx1"/>
          </a:solidFill>
          <a:latin typeface="+mn-lt"/>
        </a:defRPr>
      </a:lvl3pPr>
      <a:lvl4pPr algn="l" defTabSz="914400" eaLnBrk="1" hangingPunct="1" latinLnBrk="0" marL="1371600" rtl="0">
        <a:defRPr sz="1800" kern="1200">
          <a:solidFill>
            <a:schemeClr val="tx1"/>
          </a:solidFill>
          <a:latin typeface="+mn-lt"/>
        </a:defRPr>
      </a:lvl4pPr>
      <a:lvl5pPr algn="l" defTabSz="914400" eaLnBrk="1" hangingPunct="1" latinLnBrk="0" marL="1828800" rtl="0">
        <a:defRPr sz="1800" kern="1200">
          <a:solidFill>
            <a:schemeClr val="tx1"/>
          </a:solidFill>
          <a:latin typeface="+mn-lt"/>
        </a:defRPr>
      </a:lvl5pPr>
      <a:lvl6pPr algn="l" defTabSz="914400" eaLnBrk="1" hangingPunct="1" latinLnBrk="0" marL="2286000" rtl="0">
        <a:defRPr sz="1800" kern="1200">
          <a:solidFill>
            <a:schemeClr val="tx1"/>
          </a:solidFill>
          <a:latin typeface="+mn-lt"/>
        </a:defRPr>
      </a:lvl6pPr>
      <a:lvl7pPr algn="l" defTabSz="914400" eaLnBrk="1" hangingPunct="1" latinLnBrk="0" marL="2743200" rtl="0">
        <a:defRPr sz="1800" kern="1200">
          <a:solidFill>
            <a:schemeClr val="tx1"/>
          </a:solidFill>
          <a:latin typeface="+mn-lt"/>
        </a:defRPr>
      </a:lvl7pPr>
      <a:lvl8pPr algn="l" defTabSz="914400" eaLnBrk="1" hangingPunct="1" latinLnBrk="0" marL="3200400" rtl="0">
        <a:defRPr sz="1800" kern="1200">
          <a:solidFill>
            <a:schemeClr val="tx1"/>
          </a:solidFill>
          <a:latin typeface="+mn-lt"/>
        </a:defRPr>
      </a:lvl8pPr>
      <a:lvl9pPr algn="l" defTabSz="914400" eaLnBrk="1" hangingPunct="1" latinLnBrk="0" marL="3657600" rtl="0">
        <a:defRPr sz="1800" kern="1200">
          <a:solidFill>
            <a:schemeClr val="tx1"/>
          </a:solidFill>
          <a:latin typeface="+mn-l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3.png"/><Relationship Id="rId3"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4.jpeg"/><Relationship Id="rId3"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tags" Target="../tags/tag88.xml"/><Relationship Id="rId2" Type="http://schemas.openxmlformats.org/officeDocument/2006/relationships/tags" Target="../tags/tag89.xml"/><Relationship Id="rId3"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88" name="Subtitle 2"/>
          <p:cNvSpPr>
            <a:spLocks noGrp="1"/>
          </p:cNvSpPr>
          <p:nvPr>
            <p:ph type="subTitle" idx="1"/>
          </p:nvPr>
        </p:nvSpPr>
        <p:spPr>
          <a:xfrm>
            <a:off x="2692400" y="4446905"/>
            <a:ext cx="6815455" cy="674370"/>
          </a:xfrm>
        </p:spPr>
        <p:txBody>
          <a:bodyPr>
            <a:normAutofit/>
          </a:bodyPr>
          <a:p>
            <a:r>
              <a:rPr altLang="en-GB" b="1" dirty="0" sz="1800" lang="en-US">
                <a:latin typeface="Times New Roman" panose="02020603050405020304" charset="0"/>
                <a:cs typeface="Times New Roman" panose="02020603050405020304" charset="0"/>
              </a:rPr>
              <a:t>Lecturer : Zia Fatima</a:t>
            </a:r>
            <a:endParaRPr altLang="en-GB" b="1" dirty="0" sz="1800" lang="en-US">
              <a:latin typeface="Times New Roman" panose="02020603050405020304" charset="0"/>
              <a:cs typeface="Times New Roman" panose="02020603050405020304" charset="0"/>
            </a:endParaRPr>
          </a:p>
        </p:txBody>
      </p:sp>
      <p:sp>
        <p:nvSpPr>
          <p:cNvPr id="1048589" name="Text Box 4"/>
          <p:cNvSpPr txBox="1"/>
          <p:nvPr/>
        </p:nvSpPr>
        <p:spPr>
          <a:xfrm>
            <a:off x="2813050" y="3795395"/>
            <a:ext cx="6924675" cy="398780"/>
          </a:xfrm>
          <a:prstGeom prst="rect"/>
          <a:solidFill>
            <a:schemeClr val="tx2">
              <a:lumMod val="50000"/>
              <a:lumOff val="50000"/>
            </a:schemeClr>
          </a:solidFill>
        </p:spPr>
        <p:txBody>
          <a:bodyPr rtlCol="0" wrap="square">
            <a:spAutoFit/>
          </a:bodyPr>
          <a:p>
            <a:r>
              <a:rPr altLang="en-GB" b="1" sz="2000" lang="en-US">
                <a:latin typeface="Times New Roman" panose="02020603050405020304" charset="0"/>
                <a:cs typeface="Times New Roman" panose="02020603050405020304" charset="0"/>
              </a:rPr>
              <a:t>Doctors Institute Of Medical and Emerging Sciences</a:t>
            </a:r>
            <a:endParaRPr altLang="en-GB" b="1" sz="2000" lang="en-US">
              <a:latin typeface="Times New Roman" panose="02020603050405020304" charset="0"/>
              <a:cs typeface="Times New Roman" panose="02020603050405020304" charset="0"/>
            </a:endParaRPr>
          </a:p>
        </p:txBody>
      </p:sp>
      <p:pic>
        <p:nvPicPr>
          <p:cNvPr id="2097158" name="Picture 6"/>
          <p:cNvPicPr>
            <a:picLocks noChangeAspect="1"/>
          </p:cNvPicPr>
          <p:nvPr/>
        </p:nvPicPr>
        <p:blipFill>
          <a:blip xmlns:r="http://schemas.openxmlformats.org/officeDocument/2006/relationships" r:embed="rId1"/>
          <a:stretch>
            <a:fillRect/>
          </a:stretch>
        </p:blipFill>
        <p:spPr>
          <a:xfrm>
            <a:off x="2359660" y="1525905"/>
            <a:ext cx="2291715" cy="414655"/>
          </a:xfrm>
          <a:prstGeom prst="rect"/>
        </p:spPr>
      </p:pic>
      <p:sp>
        <p:nvSpPr>
          <p:cNvPr id="1048590" name="Text Box 7"/>
          <p:cNvSpPr txBox="1"/>
          <p:nvPr/>
        </p:nvSpPr>
        <p:spPr>
          <a:xfrm>
            <a:off x="2813050" y="1940560"/>
            <a:ext cx="6565265" cy="802641"/>
          </a:xfrm>
          <a:prstGeom prst="rect"/>
          <a:noFill/>
        </p:spPr>
        <p:txBody>
          <a:bodyPr rtlCol="0" wrap="square">
            <a:spAutoFit/>
          </a:bodyPr>
          <a:p>
            <a:pPr algn="ctr"/>
            <a:r>
              <a:rPr altLang="en-GB" sz="2400" lang="en-US">
                <a:latin typeface="Times New Roman" panose="02020603050405020304" charset="0"/>
                <a:cs typeface="Times New Roman" panose="02020603050405020304" charset="0"/>
              </a:rPr>
              <a:t>Topic : Control of microorganisms by physical and chemical method</a:t>
            </a:r>
            <a:endParaRPr altLang="en-GB" sz="2400" lang="en-US">
              <a:latin typeface="Times New Roman" panose="02020603050405020304" charset="0"/>
              <a:cs typeface="Times New Roman" panose="02020603050405020304" charset="0"/>
            </a:endParaRPr>
          </a:p>
        </p:txBody>
      </p:sp>
      <p:sp>
        <p:nvSpPr>
          <p:cNvPr id="1048591" name="Text Box 8"/>
          <p:cNvSpPr txBox="1"/>
          <p:nvPr/>
        </p:nvSpPr>
        <p:spPr>
          <a:xfrm>
            <a:off x="4329430" y="2770505"/>
            <a:ext cx="4064000" cy="368300"/>
          </a:xfrm>
          <a:prstGeom prst="rect"/>
          <a:noFill/>
        </p:spPr>
        <p:txBody>
          <a:bodyPr rtlCol="0" wrap="square">
            <a:spAutoFit/>
          </a:bodyPr>
          <a:p>
            <a:r>
              <a:rPr altLang="en-GB" b="1" lang="en-US">
                <a:latin typeface="Times New Roman" panose="02020603050405020304" charset="0"/>
                <a:cs typeface="Times New Roman" panose="02020603050405020304" charset="0"/>
              </a:rPr>
              <a:t>For BS MLT/OTT/RIT (3rd semester)</a:t>
            </a:r>
            <a:r>
              <a:rPr altLang="en-GB" lang="en-US"/>
              <a:t> </a:t>
            </a:r>
            <a:endParaRPr altLang="en-GB" lang="en-US"/>
          </a:p>
        </p:txBody>
      </p:sp>
      <p:sp>
        <p:nvSpPr>
          <p:cNvPr id="1048592" name="Text Box 9"/>
          <p:cNvSpPr txBox="1"/>
          <p:nvPr/>
        </p:nvSpPr>
        <p:spPr>
          <a:xfrm>
            <a:off x="5393055" y="3174365"/>
            <a:ext cx="4064000" cy="368300"/>
          </a:xfrm>
          <a:prstGeom prst="rect"/>
          <a:noFill/>
        </p:spPr>
        <p:txBody>
          <a:bodyPr rtlCol="0" wrap="square">
            <a:spAutoFit/>
          </a:bodyPr>
          <a:p>
            <a:r>
              <a:rPr altLang="en-GB" lang="en-US">
                <a:latin typeface="Times New Roman" panose="02020603050405020304" charset="0"/>
                <a:cs typeface="Times New Roman" panose="02020603050405020304" charset="0"/>
              </a:rPr>
              <a:t>AHP-403</a:t>
            </a:r>
            <a:endParaRPr altLang="en-GB" lang="en-US">
              <a:latin typeface="Times New Roman" panose="02020603050405020304" charset="0"/>
              <a:cs typeface="Times New Roman" panose="020206030504050203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598" name="Content Placeholder 2"/>
          <p:cNvSpPr/>
          <p:nvPr>
            <p:ph idx="1"/>
          </p:nvPr>
        </p:nvSpPr>
        <p:spPr/>
        <p:txBody>
          <a:bodyPr>
            <a:normAutofit lnSpcReduction="20000"/>
          </a:bodyPr>
          <a:p>
            <a:pPr indent="0" marL="0">
              <a:buNone/>
            </a:pPr>
            <a:r>
              <a:rPr altLang="en-GB" lang="en-US"/>
              <a:t>  </a:t>
            </a:r>
            <a:endParaRPr altLang="en-GB" lang="en-US"/>
          </a:p>
        </p:txBody>
      </p:sp>
      <p:sp>
        <p:nvSpPr>
          <p:cNvPr id="1048599" name="Text Box 5"/>
          <p:cNvSpPr txBox="1"/>
          <p:nvPr/>
        </p:nvSpPr>
        <p:spPr>
          <a:xfrm>
            <a:off x="3884930" y="1204595"/>
            <a:ext cx="5618480" cy="1285240"/>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Learning Objectives</a:t>
            </a:r>
            <a:endParaRPr altLang="en-GB" sz="4000" lang="en-US">
              <a:latin typeface="Times New Roman" panose="02020603050405020304" charset="0"/>
              <a:cs typeface="Times New Roman" panose="02020603050405020304" charset="0"/>
            </a:endParaRPr>
          </a:p>
          <a:p>
            <a:endParaRPr altLang="en-GB" sz="4000" lang="en-US">
              <a:latin typeface="Times New Roman" panose="02020603050405020304" charset="0"/>
              <a:cs typeface="Times New Roman" panose="02020603050405020304" charset="0"/>
            </a:endParaRPr>
          </a:p>
        </p:txBody>
      </p:sp>
      <p:pic>
        <p:nvPicPr>
          <p:cNvPr id="2097159" name="Picture 6"/>
          <p:cNvPicPr>
            <a:picLocks noChangeAspect="1"/>
          </p:cNvPicPr>
          <p:nvPr/>
        </p:nvPicPr>
        <p:blipFill>
          <a:blip xmlns:r="http://schemas.openxmlformats.org/officeDocument/2006/relationships" r:embed="rId1"/>
          <a:stretch>
            <a:fillRect/>
          </a:stretch>
        </p:blipFill>
        <p:spPr>
          <a:xfrm>
            <a:off x="615315" y="620395"/>
            <a:ext cx="2291715" cy="414655"/>
          </a:xfrm>
          <a:prstGeom prst="rect"/>
        </p:spPr>
      </p:pic>
      <p:sp>
        <p:nvSpPr>
          <p:cNvPr id="1048600" name="Text Box 1"/>
          <p:cNvSpPr txBox="1"/>
          <p:nvPr/>
        </p:nvSpPr>
        <p:spPr>
          <a:xfrm>
            <a:off x="878205" y="2526665"/>
            <a:ext cx="9314180" cy="3444241"/>
          </a:xfrm>
          <a:prstGeom prst="rect"/>
          <a:noFill/>
        </p:spPr>
        <p:txBody>
          <a:bodyPr anchor="t" rtlCol="0" wrap="square">
            <a:spAutoFit/>
          </a:bodyPr>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Define microbial control and its importance.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Differentiate sterilization, disinfection and antisepsis.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Explain the major physical methods of microbial control.</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Describe the major chemical agents used to control microorganisms.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Explain the mechanisms, uses and limitations of these methods.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Differentiate between sterilization and disinfection.</a:t>
            </a:r>
            <a:endParaRPr altLang="en-US" sz="2000" lang="en-GB">
              <a:latin typeface="Times New Roman" panose="02020603050405020304" charset="0"/>
              <a:cs typeface="Times New Roman" panose="020206030504050203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01" name="Content Placeholder 2"/>
          <p:cNvSpPr/>
          <p:nvPr>
            <p:ph idx="1"/>
          </p:nvPr>
        </p:nvSpPr>
        <p:spPr/>
        <p:txBody>
          <a:bodyPr>
            <a:normAutofit lnSpcReduction="20000"/>
          </a:bodyPr>
          <a:p>
            <a:pPr indent="0" marL="0">
              <a:buNone/>
            </a:pPr>
            <a:r>
              <a:rPr altLang="en-GB" lang="en-US"/>
              <a:t>  </a:t>
            </a:r>
            <a:endParaRPr altLang="en-GB" lang="en-US"/>
          </a:p>
        </p:txBody>
      </p:sp>
      <p:pic>
        <p:nvPicPr>
          <p:cNvPr id="2097160"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02" name="Text Box 1"/>
          <p:cNvSpPr txBox="1"/>
          <p:nvPr/>
        </p:nvSpPr>
        <p:spPr>
          <a:xfrm>
            <a:off x="919480" y="2557145"/>
            <a:ext cx="9723120" cy="3139441"/>
          </a:xfrm>
          <a:prstGeom prst="rect"/>
          <a:noFill/>
        </p:spPr>
        <p:txBody>
          <a:bodyPr anchor="t" rtlCol="0" wrap="square">
            <a:spAutoFit/>
          </a:bodyPr>
          <a:p>
            <a:r>
              <a:rPr altLang="en-GB" sz="2000" lang="en-US">
                <a:latin typeface="Times New Roman" panose="02020603050405020304" charset="0"/>
                <a:cs typeface="Times New Roman" panose="02020603050405020304" charset="0"/>
              </a:rPr>
              <a:t>Microbial control refers to the destruction, removal or inhibition of microorganisms using physical or chemical methods.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Microbial control is important in:</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Medical and clinical laboratories.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Hospitals and operation theatres.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Microbiology laboratories.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Pharmaceutical industries.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Food preparation and preservation.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Prevention and control of infectious diseases.</a:t>
            </a:r>
            <a:endParaRPr altLang="en-US" sz="2000" lang="en-GB">
              <a:latin typeface="Times New Roman" panose="02020603050405020304" charset="0"/>
              <a:cs typeface="Times New Roman" panose="02020603050405020304" charset="0"/>
            </a:endParaRPr>
          </a:p>
        </p:txBody>
      </p:sp>
      <p:sp>
        <p:nvSpPr>
          <p:cNvPr id="1048603" name="Text Box 4"/>
          <p:cNvSpPr txBox="1"/>
          <p:nvPr/>
        </p:nvSpPr>
        <p:spPr>
          <a:xfrm>
            <a:off x="2729230" y="1235075"/>
            <a:ext cx="8027670" cy="1285240"/>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Introduction to Microbial Control</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04" name="Content Placeholder 2"/>
          <p:cNvSpPr/>
          <p:nvPr>
            <p:ph idx="1"/>
          </p:nvPr>
        </p:nvSpPr>
        <p:spPr/>
        <p:txBody>
          <a:bodyPr>
            <a:normAutofit lnSpcReduction="20000"/>
          </a:bodyPr>
          <a:p>
            <a:pPr indent="0" marL="0">
              <a:buNone/>
            </a:pPr>
            <a:r>
              <a:rPr altLang="en-GB" lang="en-US"/>
              <a:t>  </a:t>
            </a:r>
            <a:endParaRPr altLang="en-GB" lang="en-US"/>
          </a:p>
        </p:txBody>
      </p:sp>
      <p:pic>
        <p:nvPicPr>
          <p:cNvPr id="2097161"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05" name="Text Box 1"/>
          <p:cNvSpPr txBox="1"/>
          <p:nvPr/>
        </p:nvSpPr>
        <p:spPr>
          <a:xfrm>
            <a:off x="904240" y="2592070"/>
            <a:ext cx="10117455" cy="2834640"/>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Main purpose:</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To reduce the risk of infection, prevent contamination and maintain safe laboratory conditions.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Microorganisms are not equally resistant to control methods.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The effectiveness of a method depends on the organism, its resistance, the material being treated and the conditions of treatment.</a:t>
            </a:r>
            <a:endParaRPr altLang="en-US" sz="2000" lang="en-GB">
              <a:latin typeface="Times New Roman" panose="02020603050405020304" charset="0"/>
              <a:cs typeface="Times New Roman" panose="02020603050405020304" charset="0"/>
            </a:endParaRPr>
          </a:p>
        </p:txBody>
      </p:sp>
      <p:sp>
        <p:nvSpPr>
          <p:cNvPr id="1048606" name="Text Box 3"/>
          <p:cNvSpPr txBox="1"/>
          <p:nvPr/>
        </p:nvSpPr>
        <p:spPr>
          <a:xfrm>
            <a:off x="4747260" y="116141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07" name="Content Placeholder 2"/>
          <p:cNvSpPr/>
          <p:nvPr>
            <p:ph idx="1"/>
          </p:nvPr>
        </p:nvSpPr>
        <p:spPr/>
        <p:txBody>
          <a:bodyPr>
            <a:normAutofit lnSpcReduction="20000"/>
          </a:bodyPr>
          <a:p>
            <a:pPr indent="0" marL="0">
              <a:buNone/>
            </a:pPr>
            <a:r>
              <a:rPr altLang="en-GB" lang="en-US"/>
              <a:t>  </a:t>
            </a:r>
            <a:endParaRPr altLang="en-GB" lang="en-US"/>
          </a:p>
        </p:txBody>
      </p:sp>
      <p:pic>
        <p:nvPicPr>
          <p:cNvPr id="2097162"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08" name="Text Box 1"/>
          <p:cNvSpPr txBox="1"/>
          <p:nvPr/>
        </p:nvSpPr>
        <p:spPr>
          <a:xfrm>
            <a:off x="924560" y="2244725"/>
            <a:ext cx="8883650" cy="3444240"/>
          </a:xfrm>
          <a:prstGeom prst="rect"/>
          <a:noFill/>
        </p:spPr>
        <p:txBody>
          <a:bodyPr anchor="t" rtlCol="0" wrap="square">
            <a:spAutoFit/>
          </a:bodyPr>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1. Sterilization :</a:t>
            </a:r>
            <a:endParaRPr altLang="en-GB" b="1"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The process that destroys or removes all forms of microbial life, including bacterial endospores, when a validated sterilization process is properly applied.</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2. Disinfection :</a:t>
            </a:r>
            <a:endParaRPr altLang="en-GB" b="1"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The process of eliminating many or all pathogenic microorganisms on inanimate objects, but it does not necessarily destroy bacterial endospores.</a:t>
            </a:r>
            <a:endParaRPr altLang="en-US" sz="2000" lang="en-GB">
              <a:latin typeface="Times New Roman" panose="02020603050405020304" charset="0"/>
              <a:cs typeface="Times New Roman" panose="02020603050405020304" charset="0"/>
            </a:endParaRPr>
          </a:p>
        </p:txBody>
      </p:sp>
      <p:sp>
        <p:nvSpPr>
          <p:cNvPr id="1048609" name="Text Box 3"/>
          <p:cNvSpPr txBox="1"/>
          <p:nvPr/>
        </p:nvSpPr>
        <p:spPr>
          <a:xfrm>
            <a:off x="1780540" y="1289050"/>
            <a:ext cx="10193020" cy="706755"/>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Important Terms Used in Microbial Control</a:t>
            </a:r>
            <a:endParaRPr altLang="en-US" sz="4000"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10" name="Content Placeholder 2"/>
          <p:cNvSpPr/>
          <p:nvPr>
            <p:ph idx="1"/>
          </p:nvPr>
        </p:nvSpPr>
        <p:spPr/>
        <p:txBody>
          <a:bodyPr>
            <a:normAutofit lnSpcReduction="20000"/>
          </a:bodyPr>
          <a:p>
            <a:pPr indent="0" marL="0">
              <a:buNone/>
            </a:pPr>
            <a:r>
              <a:rPr altLang="en-GB" lang="en-US"/>
              <a:t>  </a:t>
            </a:r>
            <a:endParaRPr altLang="en-GB" lang="en-US"/>
          </a:p>
        </p:txBody>
      </p:sp>
      <p:pic>
        <p:nvPicPr>
          <p:cNvPr id="2097163"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11" name="Text Box 1"/>
          <p:cNvSpPr txBox="1"/>
          <p:nvPr/>
        </p:nvSpPr>
        <p:spPr>
          <a:xfrm>
            <a:off x="853440" y="2478405"/>
            <a:ext cx="10792460" cy="3749040"/>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3. Antisepsis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The use of antimicrobial chemicals on living tissues, such as skin, to reduce or inhibit microorganisms.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4. Decontamination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Treatment that makes an item or surface safe to handle by removing or reducing microbial contamination and associated hazards.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5. Sanitization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A process that reduces microbial contamination to a level considered acceptable under applicable public-health standards.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Important distinction: </a:t>
            </a:r>
            <a:r>
              <a:rPr altLang="en-GB" sz="2000" lang="en-US">
                <a:latin typeface="Times New Roman" panose="02020603050405020304" charset="0"/>
                <a:cs typeface="Times New Roman" panose="02020603050405020304" charset="0"/>
              </a:rPr>
              <a:t>Cleaning physically removes dirt and organic material. It is an essential preliminary step because remaining soil can interfere with disinfection and sterilization.</a:t>
            </a:r>
            <a:endParaRPr altLang="en-US" sz="2000" lang="en-GB">
              <a:latin typeface="Times New Roman" panose="02020603050405020304" charset="0"/>
              <a:cs typeface="Times New Roman" panose="02020603050405020304" charset="0"/>
            </a:endParaRPr>
          </a:p>
        </p:txBody>
      </p:sp>
      <p:sp>
        <p:nvSpPr>
          <p:cNvPr id="1048612" name="Text Box 3"/>
          <p:cNvSpPr txBox="1"/>
          <p:nvPr/>
        </p:nvSpPr>
        <p:spPr>
          <a:xfrm>
            <a:off x="4721860" y="123253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13" name="Content Placeholder 2"/>
          <p:cNvSpPr/>
          <p:nvPr>
            <p:ph idx="1"/>
          </p:nvPr>
        </p:nvSpPr>
        <p:spPr/>
        <p:txBody>
          <a:bodyPr>
            <a:normAutofit lnSpcReduction="20000"/>
          </a:bodyPr>
          <a:p>
            <a:pPr indent="0" marL="0">
              <a:buNone/>
            </a:pPr>
            <a:r>
              <a:rPr altLang="en-GB" lang="en-US"/>
              <a:t>  </a:t>
            </a:r>
            <a:endParaRPr altLang="en-GB" lang="en-US"/>
          </a:p>
        </p:txBody>
      </p:sp>
      <p:pic>
        <p:nvPicPr>
          <p:cNvPr id="2097164"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14" name="Text Box 1"/>
          <p:cNvSpPr txBox="1"/>
          <p:nvPr/>
        </p:nvSpPr>
        <p:spPr>
          <a:xfrm>
            <a:off x="920115" y="2478405"/>
            <a:ext cx="10694670" cy="3444241"/>
          </a:xfrm>
          <a:prstGeom prst="rect"/>
          <a:noFill/>
        </p:spPr>
        <p:txBody>
          <a:bodyPr anchor="t" rtlCol="0" wrap="square">
            <a:spAutoFit/>
          </a:bodyPr>
          <a:p>
            <a:r>
              <a:rPr altLang="en-GB" sz="2000" lang="en-US">
                <a:latin typeface="Times New Roman" panose="02020603050405020304" charset="0"/>
                <a:cs typeface="Times New Roman" panose="02020603050405020304" charset="0"/>
              </a:rPr>
              <a:t>Microbial control agents may kill microorganisms or inhibit their growth.</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Term Meaning</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b="1" sz="2000" lang="en-US">
                <a:latin typeface="Times New Roman" panose="02020603050405020304" charset="0"/>
                <a:cs typeface="Times New Roman" panose="02020603050405020304" charset="0"/>
              </a:rPr>
              <a:t>Bactericidal </a:t>
            </a:r>
            <a:r>
              <a:rPr altLang="en-GB" sz="2000" lang="en-US">
                <a:latin typeface="Times New Roman" panose="02020603050405020304" charset="0"/>
                <a:cs typeface="Times New Roman" panose="02020603050405020304" charset="0"/>
              </a:rPr>
              <a:t>Kills bacteria</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b="1" sz="2000" lang="en-US">
                <a:latin typeface="Times New Roman" panose="02020603050405020304" charset="0"/>
                <a:cs typeface="Times New Roman" panose="02020603050405020304" charset="0"/>
              </a:rPr>
              <a:t>Bacteriostatic </a:t>
            </a:r>
            <a:r>
              <a:rPr altLang="en-GB" sz="2000" lang="en-US">
                <a:latin typeface="Times New Roman" panose="02020603050405020304" charset="0"/>
                <a:cs typeface="Times New Roman" panose="02020603050405020304" charset="0"/>
              </a:rPr>
              <a:t>Inhibits bacterial growth</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b="1" sz="2000" lang="en-US">
                <a:latin typeface="Times New Roman" panose="02020603050405020304" charset="0"/>
                <a:cs typeface="Times New Roman" panose="02020603050405020304" charset="0"/>
              </a:rPr>
              <a:t>Fungicidal </a:t>
            </a:r>
            <a:r>
              <a:rPr altLang="en-GB" sz="2000" lang="en-US">
                <a:latin typeface="Times New Roman" panose="02020603050405020304" charset="0"/>
                <a:cs typeface="Times New Roman" panose="02020603050405020304" charset="0"/>
              </a:rPr>
              <a:t>Kills fungi</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b="1" sz="2000" lang="en-US">
                <a:latin typeface="Times New Roman" panose="02020603050405020304" charset="0"/>
                <a:cs typeface="Times New Roman" panose="02020603050405020304" charset="0"/>
              </a:rPr>
              <a:t>Fungistatic </a:t>
            </a:r>
            <a:r>
              <a:rPr altLang="en-GB" sz="2000" lang="en-US">
                <a:latin typeface="Times New Roman" panose="02020603050405020304" charset="0"/>
                <a:cs typeface="Times New Roman" panose="02020603050405020304" charset="0"/>
              </a:rPr>
              <a:t>Inhibits fungal growth</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b="1" sz="2000" lang="en-US">
                <a:latin typeface="Times New Roman" panose="02020603050405020304" charset="0"/>
                <a:cs typeface="Times New Roman" panose="02020603050405020304" charset="0"/>
              </a:rPr>
              <a:t>Virucidal </a:t>
            </a:r>
            <a:r>
              <a:rPr altLang="en-GB" sz="2000" lang="en-US">
                <a:latin typeface="Times New Roman" panose="02020603050405020304" charset="0"/>
                <a:cs typeface="Times New Roman" panose="02020603050405020304" charset="0"/>
              </a:rPr>
              <a:t>Inactivates viruses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b="1" sz="2000" lang="en-US">
                <a:latin typeface="Times New Roman" panose="02020603050405020304" charset="0"/>
                <a:cs typeface="Times New Roman" panose="02020603050405020304" charset="0"/>
              </a:rPr>
              <a:t>Spor icidal (sporicidal) </a:t>
            </a:r>
            <a:r>
              <a:rPr altLang="en-GB" sz="2000" lang="en-US">
                <a:latin typeface="Times New Roman" panose="02020603050405020304" charset="0"/>
                <a:cs typeface="Times New Roman" panose="02020603050405020304" charset="0"/>
              </a:rPr>
              <a:t>Destroys bacterial spores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Remember:</a:t>
            </a:r>
            <a:r>
              <a:rPr altLang="en-GB" sz="2000" lang="en-US">
                <a:latin typeface="Times New Roman" panose="02020603050405020304" charset="0"/>
                <a:cs typeface="Times New Roman" panose="02020603050405020304" charset="0"/>
              </a:rPr>
              <a:t> An agent described as bactericidal is not automatically sporicidal. Its activity depends on the particular agent, concentration and treatment conditions.</a:t>
            </a:r>
            <a:endParaRPr altLang="en-US" sz="2000" lang="en-GB">
              <a:latin typeface="Times New Roman" panose="02020603050405020304" charset="0"/>
              <a:cs typeface="Times New Roman" panose="02020603050405020304" charset="0"/>
            </a:endParaRPr>
          </a:p>
        </p:txBody>
      </p:sp>
      <p:sp>
        <p:nvSpPr>
          <p:cNvPr id="1048615" name="Text Box 3"/>
          <p:cNvSpPr txBox="1"/>
          <p:nvPr/>
        </p:nvSpPr>
        <p:spPr>
          <a:xfrm>
            <a:off x="3662045" y="1156335"/>
            <a:ext cx="5885180" cy="1285241"/>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Cidal and Static Actions</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16" name="Content Placeholder 2"/>
          <p:cNvSpPr/>
          <p:nvPr>
            <p:ph idx="1"/>
          </p:nvPr>
        </p:nvSpPr>
        <p:spPr/>
        <p:txBody>
          <a:bodyPr>
            <a:normAutofit lnSpcReduction="20000"/>
          </a:bodyPr>
          <a:p>
            <a:pPr indent="0" marL="0">
              <a:buNone/>
            </a:pPr>
            <a:r>
              <a:rPr altLang="en-GB" lang="en-US"/>
              <a:t>  </a:t>
            </a:r>
            <a:endParaRPr altLang="en-GB" lang="en-US"/>
          </a:p>
        </p:txBody>
      </p:sp>
      <p:pic>
        <p:nvPicPr>
          <p:cNvPr id="2097165"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17" name="Text Box 1"/>
          <p:cNvSpPr txBox="1"/>
          <p:nvPr/>
        </p:nvSpPr>
        <p:spPr>
          <a:xfrm>
            <a:off x="1036955" y="2487295"/>
            <a:ext cx="8710295" cy="3139441"/>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A. Physical methods</a:t>
            </a:r>
            <a:endParaRPr altLang="en-GB" b="1" sz="2000" lang="en-US">
              <a:latin typeface="Times New Roman" panose="02020603050405020304" charset="0"/>
              <a:cs typeface="Times New Roman" panose="02020603050405020304" charset="0"/>
            </a:endParaRPr>
          </a:p>
          <a:p>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Sunlight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Drying</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Dry heat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Moist heat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Filtration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Radiation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Ultrasonic and sonic vibration</a:t>
            </a:r>
            <a:endParaRPr altLang="en-GB" sz="2000" lang="en-US">
              <a:latin typeface="Times New Roman" panose="02020603050405020304" charset="0"/>
              <a:cs typeface="Times New Roman" panose="02020603050405020304" charset="0"/>
            </a:endParaRPr>
          </a:p>
          <a:p>
            <a:endParaRPr altLang="en-US" sz="2000" lang="en-GB">
              <a:latin typeface="Times New Roman" panose="02020603050405020304" charset="0"/>
              <a:cs typeface="Times New Roman" panose="02020603050405020304" charset="0"/>
            </a:endParaRPr>
          </a:p>
        </p:txBody>
      </p:sp>
      <p:sp>
        <p:nvSpPr>
          <p:cNvPr id="1048618" name="Text Box 3"/>
          <p:cNvSpPr txBox="1"/>
          <p:nvPr/>
        </p:nvSpPr>
        <p:spPr>
          <a:xfrm>
            <a:off x="5422265" y="2487295"/>
            <a:ext cx="4064000" cy="2491741"/>
          </a:xfrm>
          <a:prstGeom prst="rect"/>
          <a:noFill/>
        </p:spPr>
        <p:txBody>
          <a:bodyPr rtlCol="0" wrap="square">
            <a:spAutoFit/>
          </a:bodyPr>
          <a:p>
            <a:r>
              <a:rPr altLang="en-GB" b="1" lang="en-US">
                <a:latin typeface="Times New Roman" panose="02020603050405020304" charset="0"/>
                <a:cs typeface="Times New Roman" panose="02020603050405020304" charset="0"/>
                <a:sym typeface="+mn-ea"/>
              </a:rPr>
              <a:t>B. Chemical methods</a:t>
            </a:r>
            <a:endParaRPr altLang="en-GB" b="1" lang="en-US">
              <a:latin typeface="Times New Roman" panose="02020603050405020304" charset="0"/>
              <a:cs typeface="Times New Roman" panose="02020603050405020304" charset="0"/>
              <a:sym typeface="+mn-ea"/>
            </a:endParaRPr>
          </a:p>
          <a:p>
            <a:endParaRPr altLang="en-GB" b="1" lang="en-US">
              <a:latin typeface="Times New Roman" panose="02020603050405020304" charset="0"/>
              <a:cs typeface="Times New Roman" panose="02020603050405020304" charset="0"/>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sym typeface="+mn-ea"/>
              </a:rPr>
              <a:t>Alcohols</a:t>
            </a: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sym typeface="+mn-ea"/>
              </a:rPr>
              <a:t>Aldehydes</a:t>
            </a: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sym typeface="+mn-ea"/>
              </a:rPr>
              <a:t>Dyes</a:t>
            </a: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sym typeface="+mn-ea"/>
              </a:rPr>
              <a:t>Halogens</a:t>
            </a: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sym typeface="+mn-ea"/>
              </a:rPr>
              <a:t>Phenols</a:t>
            </a: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sym typeface="+mn-ea"/>
              </a:rPr>
              <a:t>Gases</a:t>
            </a:r>
            <a:endParaRPr altLang="en-US" lang="en-GB">
              <a:latin typeface="Times New Roman" panose="02020603050405020304" charset="0"/>
              <a:cs typeface="Times New Roman" panose="02020603050405020304" charset="0"/>
            </a:endParaRPr>
          </a:p>
          <a:p>
            <a:endParaRPr altLang="en-US" lang="en-GB"/>
          </a:p>
        </p:txBody>
      </p:sp>
      <p:sp>
        <p:nvSpPr>
          <p:cNvPr id="1048619" name="Text Box 4"/>
          <p:cNvSpPr txBox="1"/>
          <p:nvPr/>
        </p:nvSpPr>
        <p:spPr>
          <a:xfrm>
            <a:off x="1483995" y="1078230"/>
            <a:ext cx="9368155" cy="1551940"/>
          </a:xfrm>
          <a:prstGeom prst="rect"/>
          <a:noFill/>
        </p:spPr>
        <p:txBody>
          <a:bodyPr rtlCol="0" wrap="square">
            <a:spAutoFit/>
          </a:bodyPr>
          <a:p>
            <a:pPr algn="ctr"/>
            <a:r>
              <a:rPr altLang="en-GB" sz="4000" lang="en-US">
                <a:latin typeface="Times New Roman" panose="02020603050405020304" charset="0"/>
                <a:cs typeface="Times New Roman" panose="02020603050405020304" charset="0"/>
                <a:sym typeface="+mn-ea"/>
              </a:rPr>
              <a:t>Classification of Methods of Microbial Control</a:t>
            </a:r>
            <a:endParaRPr altLang="en-GB" lang="en-US">
              <a:latin typeface="Times New Roman" panose="02020603050405020304" charset="0"/>
              <a:cs typeface="Times New Roman" panose="02020603050405020304" charset="0"/>
            </a:endParaRPr>
          </a:p>
          <a:p>
            <a:pPr algn="ctr"/>
            <a:endParaRPr altLang="en-US"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20" name="Content Placeholder 2"/>
          <p:cNvSpPr/>
          <p:nvPr>
            <p:ph idx="1"/>
          </p:nvPr>
        </p:nvSpPr>
        <p:spPr/>
        <p:txBody>
          <a:bodyPr>
            <a:normAutofit lnSpcReduction="20000"/>
          </a:bodyPr>
          <a:p>
            <a:pPr indent="0" marL="0">
              <a:buNone/>
            </a:pPr>
            <a:r>
              <a:rPr altLang="en-GB" lang="en-US"/>
              <a:t>  </a:t>
            </a:r>
            <a:endParaRPr altLang="en-GB" lang="en-US"/>
          </a:p>
        </p:txBody>
      </p:sp>
      <p:pic>
        <p:nvPicPr>
          <p:cNvPr id="2097166"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21" name="Text Box 1"/>
          <p:cNvSpPr txBox="1"/>
          <p:nvPr/>
        </p:nvSpPr>
        <p:spPr>
          <a:xfrm>
            <a:off x="942975" y="2557145"/>
            <a:ext cx="9892030" cy="3749040"/>
          </a:xfrm>
          <a:prstGeom prst="rect"/>
          <a:noFill/>
        </p:spPr>
        <p:txBody>
          <a:bodyPr anchor="t" rtlCol="0" wrap="square">
            <a:spAutoFit/>
          </a:bodyPr>
          <a:p>
            <a:r>
              <a:rPr altLang="en-GB" sz="2000" lang="en-US">
                <a:latin typeface="Times New Roman" panose="02020603050405020304" charset="0"/>
                <a:cs typeface="Times New Roman" panose="02020603050405020304" charset="0"/>
              </a:rPr>
              <a:t>Sunlight is a natural physical method of microbial control.</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Mechanism of action</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Sunlight contains ultraviolet (UV), visible and infrared radiation.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UV radiation can damage microbial DNA.</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Sunlight exposure may reduce the number of microorganisms on exposed surfaces.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Infrared radiation contributes to heating.</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Uses and importance</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Natural reduction of microorganisms on exposed surfaces.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Contribution to microbial reduction in exposed water and the environment.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UV radiation is used in controlled systems for specific disinfection applications.</a:t>
            </a:r>
            <a:endParaRPr altLang="en-GB" sz="2000" lang="en-US">
              <a:latin typeface="Times New Roman" panose="02020603050405020304" charset="0"/>
              <a:cs typeface="Times New Roman" panose="02020603050405020304" charset="0"/>
            </a:endParaRPr>
          </a:p>
          <a:p>
            <a:endParaRPr altLang="en-US" sz="2000" lang="en-GB">
              <a:latin typeface="Times New Roman" panose="02020603050405020304" charset="0"/>
              <a:cs typeface="Times New Roman" panose="02020603050405020304" charset="0"/>
            </a:endParaRPr>
          </a:p>
        </p:txBody>
      </p:sp>
      <p:sp>
        <p:nvSpPr>
          <p:cNvPr id="1048622" name="Text Box 3"/>
          <p:cNvSpPr txBox="1"/>
          <p:nvPr/>
        </p:nvSpPr>
        <p:spPr>
          <a:xfrm>
            <a:off x="4568825" y="120269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1- Sunlight</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23" name="Content Placeholder 2"/>
          <p:cNvSpPr/>
          <p:nvPr>
            <p:ph idx="1"/>
          </p:nvPr>
        </p:nvSpPr>
        <p:spPr/>
        <p:txBody>
          <a:bodyPr>
            <a:normAutofit lnSpcReduction="20000"/>
          </a:bodyPr>
          <a:p>
            <a:pPr indent="0" marL="0">
              <a:buNone/>
            </a:pPr>
            <a:r>
              <a:rPr altLang="en-GB" lang="en-US"/>
              <a:t>  </a:t>
            </a:r>
            <a:endParaRPr altLang="en-GB" lang="en-US"/>
          </a:p>
        </p:txBody>
      </p:sp>
      <p:pic>
        <p:nvPicPr>
          <p:cNvPr id="2097167"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24" name="Text Box 1"/>
          <p:cNvSpPr txBox="1"/>
          <p:nvPr/>
        </p:nvSpPr>
        <p:spPr>
          <a:xfrm>
            <a:off x="986155" y="2700020"/>
            <a:ext cx="9017635" cy="2834641"/>
          </a:xfrm>
          <a:prstGeom prst="rect"/>
          <a:noFill/>
        </p:spPr>
        <p:txBody>
          <a:bodyPr anchor="t" rtlCol="0" wrap="square">
            <a:spAutoFit/>
          </a:bodyPr>
          <a:p>
            <a:r>
              <a:rPr altLang="en-GB" b="1" sz="2000" lang="en-US">
                <a:latin typeface="Times New Roman" panose="02020603050405020304" charset="0"/>
                <a:cs typeface="Times New Roman" panose="02020603050405020304" charset="0"/>
                <a:sym typeface="+mn-ea"/>
              </a:rPr>
              <a:t>Limitations :</a:t>
            </a:r>
            <a:endParaRPr altLang="en-GB" b="1" sz="2000" lang="en-US">
              <a:latin typeface="Times New Roman" panose="02020603050405020304" charset="0"/>
              <a:cs typeface="Times New Roman" panose="02020603050405020304" charset="0"/>
              <a:sym typeface="+mn-ea"/>
            </a:endParaRPr>
          </a:p>
          <a:p>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Its effect depends on exposure time, intensity, weather and the type of microorganism.</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Shadows, dust and organic matter can protect microorganisms.</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Natural sunlight is not a reliable method for sterilizing medical instruments or laboratory materials.</a:t>
            </a:r>
            <a:endParaRPr altLang="en-GB" sz="2000" lang="en-US">
              <a:latin typeface="Times New Roman" panose="02020603050405020304" charset="0"/>
              <a:cs typeface="Times New Roman" panose="02020603050405020304" charset="0"/>
              <a:sym typeface="+mn-ea"/>
            </a:endParaRPr>
          </a:p>
        </p:txBody>
      </p:sp>
      <p:sp>
        <p:nvSpPr>
          <p:cNvPr id="1048625" name="Text Box 3"/>
          <p:cNvSpPr txBox="1"/>
          <p:nvPr/>
        </p:nvSpPr>
        <p:spPr>
          <a:xfrm>
            <a:off x="4849495" y="126873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26" name="Content Placeholder 2"/>
          <p:cNvSpPr/>
          <p:nvPr>
            <p:ph idx="1"/>
          </p:nvPr>
        </p:nvSpPr>
        <p:spPr/>
        <p:txBody>
          <a:bodyPr>
            <a:normAutofit lnSpcReduction="20000"/>
          </a:bodyPr>
          <a:p>
            <a:pPr indent="0" marL="0">
              <a:buNone/>
            </a:pPr>
            <a:r>
              <a:rPr altLang="en-GB" lang="en-US"/>
              <a:t>  </a:t>
            </a:r>
            <a:endParaRPr altLang="en-GB" lang="en-US"/>
          </a:p>
        </p:txBody>
      </p:sp>
      <p:pic>
        <p:nvPicPr>
          <p:cNvPr id="2097168"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27" name="Text Box 1"/>
          <p:cNvSpPr txBox="1"/>
          <p:nvPr/>
        </p:nvSpPr>
        <p:spPr>
          <a:xfrm>
            <a:off x="1032510" y="2482850"/>
            <a:ext cx="10219690" cy="3444241"/>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Definition:</a:t>
            </a:r>
            <a:endParaRPr altLang="en-GB" b="1"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 </a:t>
            </a:r>
            <a:r>
              <a:rPr altLang="en-GB" sz="2000" lang="en-US">
                <a:latin typeface="Times New Roman" panose="02020603050405020304" charset="0"/>
                <a:cs typeface="Times New Roman" panose="02020603050405020304" charset="0"/>
              </a:rPr>
              <a:t>Desiccation is the removal of water from a material or environment.</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Mechanism of action</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Microorganisms require available water for growth and metabolic activities. Drying reduces available water and inhibits the growth of many microorganisms.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Examples</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Drying food to improve preservation.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Drying certain laboratory materials before storage.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Preservation of selected microbial cultures by controlled drying or freeze-drying.</a:t>
            </a:r>
            <a:endParaRPr altLang="en-US" sz="2000" lang="en-GB">
              <a:latin typeface="Times New Roman" panose="02020603050405020304" charset="0"/>
              <a:cs typeface="Times New Roman" panose="02020603050405020304" charset="0"/>
            </a:endParaRPr>
          </a:p>
        </p:txBody>
      </p:sp>
      <p:sp>
        <p:nvSpPr>
          <p:cNvPr id="1048628" name="Text Box 3"/>
          <p:cNvSpPr txBox="1"/>
          <p:nvPr/>
        </p:nvSpPr>
        <p:spPr>
          <a:xfrm>
            <a:off x="3764915" y="1120775"/>
            <a:ext cx="5266055" cy="1285240"/>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2- Drying (Desiccation)</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8629" name="Content Placeholder 2"/>
          <p:cNvSpPr/>
          <p:nvPr>
            <p:ph idx="1"/>
          </p:nvPr>
        </p:nvSpPr>
        <p:spPr/>
        <p:txBody>
          <a:bodyPr>
            <a:normAutofit lnSpcReduction="20000"/>
          </a:bodyPr>
          <a:p>
            <a:pPr indent="0" marL="0">
              <a:buNone/>
            </a:pPr>
            <a:r>
              <a:rPr altLang="en-GB" lang="en-US"/>
              <a:t>  </a:t>
            </a:r>
            <a:endParaRPr altLang="en-GB" lang="en-US"/>
          </a:p>
        </p:txBody>
      </p:sp>
      <p:pic>
        <p:nvPicPr>
          <p:cNvPr id="2097169"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30" name="Text Box 1"/>
          <p:cNvSpPr txBox="1"/>
          <p:nvPr/>
        </p:nvSpPr>
        <p:spPr>
          <a:xfrm>
            <a:off x="879475" y="2514600"/>
            <a:ext cx="10454640" cy="4053840"/>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Advantages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Simple and economical in suitable applications.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Reduces the growth of many microorganisms.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Can help preserve selected materials.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Limitations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Drying does not kill all microorganisms.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Some bacteria, bacterial endospores and fungi can survive for long periods under dry conditions.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Dried microorganisms may become active again when suitable moisture and nutrients return.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Key point:</a:t>
            </a:r>
            <a:r>
              <a:rPr altLang="en-GB" sz="2000" lang="en-US">
                <a:latin typeface="Times New Roman" panose="02020603050405020304" charset="0"/>
                <a:cs typeface="Times New Roman" panose="02020603050405020304" charset="0"/>
              </a:rPr>
              <a:t> Desiccation usually inhibits growth; it must not be considered equivalent to sterilization.</a:t>
            </a:r>
            <a:endParaRPr altLang="en-US" sz="2000" lang="en-GB">
              <a:latin typeface="Times New Roman" panose="02020603050405020304" charset="0"/>
              <a:cs typeface="Times New Roman" panose="02020603050405020304" charset="0"/>
            </a:endParaRPr>
          </a:p>
        </p:txBody>
      </p:sp>
      <p:sp>
        <p:nvSpPr>
          <p:cNvPr id="1048631" name="Text Box 3"/>
          <p:cNvSpPr txBox="1"/>
          <p:nvPr/>
        </p:nvSpPr>
        <p:spPr>
          <a:xfrm>
            <a:off x="4404360" y="123380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632" name="Content Placeholder 2"/>
          <p:cNvSpPr/>
          <p:nvPr>
            <p:ph idx="1"/>
          </p:nvPr>
        </p:nvSpPr>
        <p:spPr/>
        <p:txBody>
          <a:bodyPr>
            <a:normAutofit lnSpcReduction="20000"/>
          </a:bodyPr>
          <a:p>
            <a:pPr indent="0" marL="0">
              <a:buNone/>
            </a:pPr>
            <a:r>
              <a:rPr altLang="en-GB" lang="en-US"/>
              <a:t>  </a:t>
            </a:r>
            <a:endParaRPr altLang="en-GB" lang="en-US"/>
          </a:p>
        </p:txBody>
      </p:sp>
      <p:pic>
        <p:nvPicPr>
          <p:cNvPr id="2097170"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33" name="Text Box 1"/>
          <p:cNvSpPr txBox="1"/>
          <p:nvPr/>
        </p:nvSpPr>
        <p:spPr>
          <a:xfrm>
            <a:off x="883920" y="2390775"/>
            <a:ext cx="10163175" cy="3444241"/>
          </a:xfrm>
          <a:prstGeom prst="rect"/>
          <a:noFill/>
        </p:spPr>
        <p:txBody>
          <a:bodyPr anchor="t" rtlCol="0" wrap="square">
            <a:spAutoFit/>
          </a:bodyPr>
          <a:p>
            <a:r>
              <a:rPr altLang="en-GB" sz="2000" lang="en-US">
                <a:latin typeface="Times New Roman" panose="02020603050405020304" charset="0"/>
                <a:cs typeface="Times New Roman" panose="02020603050405020304" charset="0"/>
              </a:rPr>
              <a:t>Dry heat destroys microorganisms mainly through oxidation, dehydration and damage to cellular components, including proteins.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pPr indent="-342900" marL="342900">
              <a:buFont typeface="Wingdings" panose="05000000000000000000" charset="0"/>
              <a:buChar char="Ø"/>
            </a:pPr>
            <a:r>
              <a:rPr altLang="en-GB" sz="2000" lang="en-US">
                <a:latin typeface="Times New Roman" panose="02020603050405020304" charset="0"/>
                <a:cs typeface="Times New Roman" panose="02020603050405020304" charset="0"/>
              </a:rPr>
              <a:t>Common methods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1. Flaming</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Direct exposure to a flame.</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Used for suitable laboratory instruments, such as metal inoculating loops, according to laboratory procedures.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2. Incineration</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Destruction by burning at high temperature.</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Used for appropriate contaminated waste in authorised incineration systems.</a:t>
            </a:r>
            <a:endParaRPr altLang="en-US" sz="2000" lang="en-GB">
              <a:latin typeface="Times New Roman" panose="02020603050405020304" charset="0"/>
              <a:cs typeface="Times New Roman" panose="02020603050405020304" charset="0"/>
            </a:endParaRPr>
          </a:p>
        </p:txBody>
      </p:sp>
      <p:sp>
        <p:nvSpPr>
          <p:cNvPr id="1048634" name="Text Box 3"/>
          <p:cNvSpPr txBox="1"/>
          <p:nvPr/>
        </p:nvSpPr>
        <p:spPr>
          <a:xfrm>
            <a:off x="4437380" y="1235075"/>
            <a:ext cx="4064000" cy="1285240"/>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3- Dry Heat</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635" name="Content Placeholder 2"/>
          <p:cNvSpPr/>
          <p:nvPr>
            <p:ph idx="1"/>
          </p:nvPr>
        </p:nvSpPr>
        <p:spPr/>
        <p:txBody>
          <a:bodyPr>
            <a:normAutofit lnSpcReduction="20000"/>
          </a:bodyPr>
          <a:p>
            <a:pPr indent="0" marL="0">
              <a:buNone/>
            </a:pPr>
            <a:r>
              <a:rPr altLang="en-GB" lang="en-US"/>
              <a:t>  </a:t>
            </a:r>
            <a:endParaRPr altLang="en-GB" lang="en-US"/>
          </a:p>
        </p:txBody>
      </p:sp>
      <p:pic>
        <p:nvPicPr>
          <p:cNvPr id="2097171"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36" name="Text Box 1"/>
          <p:cNvSpPr txBox="1"/>
          <p:nvPr/>
        </p:nvSpPr>
        <p:spPr>
          <a:xfrm>
            <a:off x="939800" y="2456180"/>
            <a:ext cx="10138410" cy="3749041"/>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3-Hot-air oven :</a:t>
            </a:r>
            <a:endParaRPr altLang="en-GB" b="1" sz="2000" lang="en-US">
              <a:latin typeface="Times New Roman" panose="02020603050405020304" charset="0"/>
              <a:cs typeface="Times New Roman" panose="02020603050405020304" charset="0"/>
            </a:endParaRPr>
          </a:p>
          <a:p>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Uses heated air to sterilize suitable heat-resistant materials.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Commonly used for glassware and certain metal instruments.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A commonly cited hot-air oven cycle is 170</a:t>
            </a:r>
            <a:r>
              <a:rPr altLang="en-US" sz="2000" lang="en-US">
                <a:latin typeface="Times New Roman" panose="02020603050405020304" charset="0"/>
                <a:cs typeface="Times New Roman" panose="02020603050405020304" charset="0"/>
              </a:rPr>
              <a:t>°</a:t>
            </a:r>
            <a:r>
              <a:rPr altLang="en-GB" sz="2000" lang="en-US">
                <a:latin typeface="Times New Roman" panose="02020603050405020304" charset="0"/>
                <a:cs typeface="Times New Roman" panose="02020603050405020304" charset="0"/>
              </a:rPr>
              <a:t>C for 2 hours, but the correct validated cycle depends on the equipment, load and applicable protocol.</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Advantages :</a:t>
            </a:r>
            <a:endParaRPr altLang="en-GB" b="1" sz="2000" lang="en-US">
              <a:latin typeface="Times New Roman" panose="02020603050405020304" charset="0"/>
              <a:cs typeface="Times New Roman" panose="02020603050405020304" charset="0"/>
            </a:endParaRPr>
          </a:p>
          <a:p>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Suitable for materials that may be damaged by moisture.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Useful for appropriate glassware and heat-stable items.</a:t>
            </a:r>
            <a:endParaRPr altLang="en-GB" sz="2000" lang="en-US">
              <a:latin typeface="Times New Roman" panose="02020603050405020304" charset="0"/>
              <a:cs typeface="Times New Roman" panose="02020603050405020304" charset="0"/>
            </a:endParaRPr>
          </a:p>
          <a:p>
            <a:endParaRPr altLang="en-US" sz="2000" lang="en-GB">
              <a:latin typeface="Times New Roman" panose="02020603050405020304" charset="0"/>
              <a:cs typeface="Times New Roman" panose="02020603050405020304" charset="0"/>
            </a:endParaRPr>
          </a:p>
        </p:txBody>
      </p:sp>
      <p:sp>
        <p:nvSpPr>
          <p:cNvPr id="1048637" name="Text Box 3"/>
          <p:cNvSpPr txBox="1"/>
          <p:nvPr/>
        </p:nvSpPr>
        <p:spPr>
          <a:xfrm>
            <a:off x="4532630" y="133540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38" name="Content Placeholder 2"/>
          <p:cNvSpPr/>
          <p:nvPr>
            <p:ph idx="1"/>
          </p:nvPr>
        </p:nvSpPr>
        <p:spPr/>
        <p:txBody>
          <a:bodyPr>
            <a:normAutofit lnSpcReduction="20000"/>
          </a:bodyPr>
          <a:p>
            <a:pPr indent="0" marL="0">
              <a:buNone/>
            </a:pPr>
            <a:r>
              <a:rPr altLang="en-GB" lang="en-US"/>
              <a:t>  </a:t>
            </a:r>
            <a:endParaRPr altLang="en-GB" lang="en-US"/>
          </a:p>
        </p:txBody>
      </p:sp>
      <p:pic>
        <p:nvPicPr>
          <p:cNvPr id="2097172"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39" name="Text Box 1"/>
          <p:cNvSpPr txBox="1"/>
          <p:nvPr/>
        </p:nvSpPr>
        <p:spPr>
          <a:xfrm>
            <a:off x="1094105" y="2645410"/>
            <a:ext cx="8208010" cy="2834640"/>
          </a:xfrm>
          <a:prstGeom prst="rect"/>
          <a:noFill/>
        </p:spPr>
        <p:txBody>
          <a:bodyPr rtlCol="0" wrap="square">
            <a:spAutoFit/>
          </a:bodyPr>
          <a:p>
            <a:r>
              <a:rPr altLang="en-GB" b="1" sz="2000" lang="en-US">
                <a:latin typeface="Times New Roman" panose="02020603050405020304" charset="0"/>
                <a:cs typeface="Times New Roman" panose="02020603050405020304" charset="0"/>
                <a:sym typeface="+mn-ea"/>
              </a:rPr>
              <a:t>Limitations :</a:t>
            </a:r>
            <a:endParaRPr altLang="en-GB" b="1" sz="2000" lang="en-US">
              <a:latin typeface="Times New Roman" panose="02020603050405020304" charset="0"/>
              <a:cs typeface="Times New Roman" panose="02020603050405020304" charset="0"/>
              <a:sym typeface="+mn-ea"/>
            </a:endParaRPr>
          </a:p>
          <a:p>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Heat penetration is slower than with moist heat.</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Requires suitable exposure time and temperature.</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Not suitable for many plastics, rubber materials or heat-sensitive substances.</a:t>
            </a:r>
            <a:endParaRPr altLang="en-US" sz="2000" lang="en-GB">
              <a:latin typeface="Times New Roman" panose="02020603050405020304" charset="0"/>
              <a:cs typeface="Times New Roman" panose="02020603050405020304" charset="0"/>
            </a:endParaRPr>
          </a:p>
          <a:p>
            <a:endParaRPr altLang="en-US" sz="2000" lang="en-GB"/>
          </a:p>
        </p:txBody>
      </p:sp>
      <p:sp>
        <p:nvSpPr>
          <p:cNvPr id="1048640" name="Text Box 3"/>
          <p:cNvSpPr txBox="1"/>
          <p:nvPr/>
        </p:nvSpPr>
        <p:spPr>
          <a:xfrm>
            <a:off x="4931410" y="1235075"/>
            <a:ext cx="4064000" cy="1285240"/>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Continued---</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641" name="Content Placeholder 2"/>
          <p:cNvSpPr/>
          <p:nvPr>
            <p:ph idx="1"/>
          </p:nvPr>
        </p:nvSpPr>
        <p:spPr/>
        <p:txBody>
          <a:bodyPr>
            <a:normAutofit lnSpcReduction="20000"/>
          </a:bodyPr>
          <a:p>
            <a:pPr indent="0" marL="0">
              <a:buNone/>
            </a:pPr>
            <a:r>
              <a:rPr altLang="en-GB" lang="en-US"/>
              <a:t>  </a:t>
            </a:r>
            <a:endParaRPr altLang="en-GB" lang="en-US"/>
          </a:p>
        </p:txBody>
      </p:sp>
      <p:pic>
        <p:nvPicPr>
          <p:cNvPr id="2097173"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42" name="Text Box 1"/>
          <p:cNvSpPr txBox="1"/>
          <p:nvPr/>
        </p:nvSpPr>
        <p:spPr>
          <a:xfrm>
            <a:off x="945515" y="2430145"/>
            <a:ext cx="10422890" cy="4053841"/>
          </a:xfrm>
          <a:prstGeom prst="rect"/>
          <a:noFill/>
        </p:spPr>
        <p:txBody>
          <a:bodyPr rtlCol="0" wrap="square">
            <a:spAutoFit/>
          </a:bodyPr>
          <a:p>
            <a:r>
              <a:rPr altLang="en-GB" sz="2000" lang="en-US">
                <a:latin typeface="Times New Roman" panose="02020603050405020304" charset="0"/>
                <a:cs typeface="Times New Roman" panose="02020603050405020304" charset="0"/>
              </a:rPr>
              <a:t>Moist heat uses hot water or steam to control microorganisms.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Mechanism of action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Moist heat denatures proteins and damages essential cellular structures. It generally transfers heat more effectively than dry heat.</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Important methods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1. Boiling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Water is heated to its boiling point.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Kills many vegetative bacteria and other susceptible microorganisms.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Does not reliably destroy all bacterial endospores.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Therefore, boiling is not considered a dependable sterilization method.</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p:txBody>
      </p:sp>
      <p:sp>
        <p:nvSpPr>
          <p:cNvPr id="1048643" name="Text Box 3"/>
          <p:cNvSpPr txBox="1"/>
          <p:nvPr/>
        </p:nvSpPr>
        <p:spPr>
          <a:xfrm>
            <a:off x="4425315" y="127381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4- Moist Heat</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44" name="Content Placeholder 2"/>
          <p:cNvSpPr/>
          <p:nvPr>
            <p:ph idx="1"/>
          </p:nvPr>
        </p:nvSpPr>
        <p:spPr/>
        <p:txBody>
          <a:bodyPr>
            <a:normAutofit lnSpcReduction="20000"/>
          </a:bodyPr>
          <a:p>
            <a:pPr indent="0" marL="0">
              <a:buNone/>
            </a:pPr>
            <a:r>
              <a:rPr altLang="en-GB" lang="en-US"/>
              <a:t>  </a:t>
            </a:r>
            <a:endParaRPr altLang="en-GB" lang="en-US"/>
          </a:p>
        </p:txBody>
      </p:sp>
      <p:pic>
        <p:nvPicPr>
          <p:cNvPr id="2097174"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45" name="Text Box 1"/>
          <p:cNvSpPr txBox="1"/>
          <p:nvPr/>
        </p:nvSpPr>
        <p:spPr>
          <a:xfrm>
            <a:off x="940435" y="2500630"/>
            <a:ext cx="9584055" cy="1938020"/>
          </a:xfrm>
          <a:prstGeom prst="rect"/>
          <a:noFill/>
        </p:spPr>
        <p:txBody>
          <a:bodyPr rtlCol="0" wrap="square">
            <a:spAutoFit/>
          </a:bodyPr>
          <a:p>
            <a:r>
              <a:rPr altLang="en-GB" b="1" sz="2000" lang="en-US">
                <a:latin typeface="Times New Roman" panose="02020603050405020304" charset="0"/>
                <a:cs typeface="Times New Roman" panose="02020603050405020304" charset="0"/>
                <a:sym typeface="+mn-ea"/>
              </a:rPr>
              <a:t>2. Pasteurization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A controlled heat treatment used mainly for liquids such as milk.</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Reduces pathogenic microorganisms and spoilage organisms.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It is not equivalent to sterilization.</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endParaRPr altLang="en-US" sz="2000" lang="en-GB"/>
          </a:p>
        </p:txBody>
      </p:sp>
      <p:sp>
        <p:nvSpPr>
          <p:cNvPr id="1048646" name="Text Box 3"/>
          <p:cNvSpPr txBox="1"/>
          <p:nvPr/>
        </p:nvSpPr>
        <p:spPr>
          <a:xfrm>
            <a:off x="940435" y="3903345"/>
            <a:ext cx="10549890" cy="2834640"/>
          </a:xfrm>
          <a:prstGeom prst="rect"/>
          <a:noFill/>
        </p:spPr>
        <p:txBody>
          <a:bodyPr rtlCol="0" wrap="square">
            <a:spAutoFit/>
          </a:bodyPr>
          <a:p>
            <a:r>
              <a:rPr altLang="en-GB" b="1" sz="2000" lang="en-US">
                <a:latin typeface="Times New Roman" panose="02020603050405020304" charset="0"/>
                <a:cs typeface="Times New Roman" panose="02020603050405020304" charset="0"/>
              </a:rPr>
              <a:t>3.Steam under pressure (autoclaving)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Steam is used under pressure to achieve temperatures above the normal boiling point of water.</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Commonly used to sterilize suitable culture media, laboratory equipment and heat-resistant materials.</a:t>
            </a:r>
            <a:endParaRPr altLang="en-GB" sz="2000" lang="en-US">
              <a:latin typeface="Times New Roman" panose="02020603050405020304" charset="0"/>
              <a:cs typeface="Times New Roman" panose="02020603050405020304" charset="0"/>
            </a:endParaRPr>
          </a:p>
          <a:p>
            <a:endParaRPr altLang="en-GB" b="1"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4. Other moist-heat treatments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Heating below boiling may be used for specific purposes.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The exact process depends on the material and the required degree of microbial control.</a:t>
            </a:r>
            <a:endParaRPr altLang="en-GB" sz="2000" lang="en-US">
              <a:latin typeface="Times New Roman" panose="02020603050405020304" charset="0"/>
              <a:cs typeface="Times New Roman" panose="02020603050405020304" charset="0"/>
            </a:endParaRPr>
          </a:p>
        </p:txBody>
      </p:sp>
      <p:sp>
        <p:nvSpPr>
          <p:cNvPr id="1048647" name="Text Box 4"/>
          <p:cNvSpPr txBox="1"/>
          <p:nvPr/>
        </p:nvSpPr>
        <p:spPr>
          <a:xfrm>
            <a:off x="4669790" y="120777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8648" name="Content Placeholder 2"/>
          <p:cNvSpPr/>
          <p:nvPr>
            <p:ph idx="1"/>
          </p:nvPr>
        </p:nvSpPr>
        <p:spPr/>
        <p:txBody>
          <a:bodyPr>
            <a:normAutofit lnSpcReduction="20000"/>
          </a:bodyPr>
          <a:p>
            <a:pPr indent="0" marL="0">
              <a:buNone/>
            </a:pPr>
            <a:r>
              <a:rPr altLang="en-GB" lang="en-US"/>
              <a:t>  </a:t>
            </a:r>
            <a:endParaRPr altLang="en-GB" lang="en-US"/>
          </a:p>
        </p:txBody>
      </p:sp>
      <p:pic>
        <p:nvPicPr>
          <p:cNvPr id="2097175"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49" name="Text Box 1"/>
          <p:cNvSpPr txBox="1"/>
          <p:nvPr/>
        </p:nvSpPr>
        <p:spPr>
          <a:xfrm>
            <a:off x="925195" y="2410460"/>
            <a:ext cx="10408285" cy="4053840"/>
          </a:xfrm>
          <a:prstGeom prst="rect"/>
          <a:noFill/>
        </p:spPr>
        <p:txBody>
          <a:bodyPr anchor="t" rtlCol="0" wrap="square">
            <a:spAutoFit/>
          </a:bodyPr>
          <a:p>
            <a:r>
              <a:rPr altLang="en-GB" lang="en-US"/>
              <a:t> </a:t>
            </a:r>
            <a:r>
              <a:rPr altLang="en-GB" sz="2000" lang="en-US">
                <a:latin typeface="Times New Roman" panose="02020603050405020304" charset="0"/>
                <a:cs typeface="Times New Roman" panose="02020603050405020304" charset="0"/>
              </a:rPr>
              <a:t>An autoclave is a device that uses saturated steam under pressure to sterilize suitable materials.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Principle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Pressure allows steam to reach a temperature above 100</a:t>
            </a:r>
            <a:r>
              <a:rPr altLang="en-US" sz="2000" lang="en-US">
                <a:latin typeface="Times New Roman" panose="02020603050405020304" charset="0"/>
                <a:cs typeface="Times New Roman" panose="02020603050405020304" charset="0"/>
              </a:rPr>
              <a:t>°</a:t>
            </a:r>
            <a:r>
              <a:rPr altLang="en-GB" sz="2000" lang="en-US">
                <a:latin typeface="Times New Roman" panose="02020603050405020304" charset="0"/>
                <a:cs typeface="Times New Roman" panose="02020603050405020304" charset="0"/>
              </a:rPr>
              <a:t>C. When saturated steam contacts a cooler load, it condenses and transfers heat, helping destroy microorganisms and bacterial endospores.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Commonly cited cycle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Temperature: 121</a:t>
            </a:r>
            <a:r>
              <a:rPr altLang="en-US" sz="2000" lang="en-US">
                <a:latin typeface="Times New Roman" panose="02020603050405020304" charset="0"/>
                <a:cs typeface="Times New Roman" panose="02020603050405020304" charset="0"/>
              </a:rPr>
              <a:t>°</a:t>
            </a:r>
            <a:r>
              <a:rPr altLang="en-GB" sz="2000" lang="en-US">
                <a:latin typeface="Times New Roman" panose="02020603050405020304" charset="0"/>
                <a:cs typeface="Times New Roman" panose="02020603050405020304" charset="0"/>
              </a:rPr>
              <a:t>C</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Pressure: approximately 15 psi gauge pressure above atmospheric pressure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Exposure time: often 15–20 minutes for suitable loads, but longer cycles may be required.</a:t>
            </a:r>
            <a:endParaRPr altLang="en-US" sz="2000" lang="en-GB">
              <a:latin typeface="Times New Roman" panose="02020603050405020304" charset="0"/>
              <a:cs typeface="Times New Roman" panose="02020603050405020304" charset="0"/>
            </a:endParaRPr>
          </a:p>
        </p:txBody>
      </p:sp>
      <p:sp>
        <p:nvSpPr>
          <p:cNvPr id="1048650" name="Text Box 3"/>
          <p:cNvSpPr txBox="1"/>
          <p:nvPr/>
        </p:nvSpPr>
        <p:spPr>
          <a:xfrm>
            <a:off x="4619625" y="124333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Autoclaving</a:t>
            </a:r>
            <a:endParaRPr altLang="en-US" sz="4000"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sp>
        <p:nvSpPr>
          <p:cNvPr id="1048651" name="Content Placeholder 2"/>
          <p:cNvSpPr/>
          <p:nvPr>
            <p:ph idx="1"/>
          </p:nvPr>
        </p:nvSpPr>
        <p:spPr/>
        <p:txBody>
          <a:bodyPr>
            <a:normAutofit lnSpcReduction="20000"/>
          </a:bodyPr>
          <a:p>
            <a:pPr indent="0" marL="0">
              <a:buNone/>
            </a:pPr>
            <a:r>
              <a:rPr altLang="en-GB" lang="en-US"/>
              <a:t>  </a:t>
            </a:r>
            <a:endParaRPr altLang="en-GB" lang="en-US"/>
          </a:p>
        </p:txBody>
      </p:sp>
      <p:pic>
        <p:nvPicPr>
          <p:cNvPr id="2097176"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52" name="Text Box 1"/>
          <p:cNvSpPr txBox="1"/>
          <p:nvPr/>
        </p:nvSpPr>
        <p:spPr>
          <a:xfrm>
            <a:off x="840740" y="2423795"/>
            <a:ext cx="10511155" cy="4053841"/>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Important:</a:t>
            </a:r>
            <a:r>
              <a:rPr altLang="en-GB" sz="2000" lang="en-US">
                <a:latin typeface="Times New Roman" panose="02020603050405020304" charset="0"/>
                <a:cs typeface="Times New Roman" panose="02020603050405020304" charset="0"/>
              </a:rPr>
              <a:t> </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The exposure time is not universal. It depends on the load, container size, volume, packing and validated cycle. The holding time begins only when the required conditions are achieved throughout the load.</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Uses :</a:t>
            </a:r>
            <a:endParaRPr altLang="en-GB" b="1" sz="2000" lang="en-US">
              <a:latin typeface="Times New Roman" panose="02020603050405020304" charset="0"/>
              <a:cs typeface="Times New Roman" panose="02020603050405020304" charset="0"/>
            </a:endParaRPr>
          </a:p>
          <a:p>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Suitable culture media.</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Appropriate reusable laboratory instruments.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Suitable laboratory waste before disposal.</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Other heat- and moisture-resistant materials.</a:t>
            </a:r>
            <a:endParaRPr altLang="en-GB" sz="2000" lang="en-US">
              <a:latin typeface="Times New Roman" panose="02020603050405020304" charset="0"/>
              <a:cs typeface="Times New Roman" panose="02020603050405020304" charset="0"/>
            </a:endParaRPr>
          </a:p>
          <a:p>
            <a:endParaRPr altLang="en-US" sz="2000" lang="en-GB">
              <a:latin typeface="Times New Roman" panose="02020603050405020304" charset="0"/>
              <a:cs typeface="Times New Roman" panose="02020603050405020304" charset="0"/>
            </a:endParaRPr>
          </a:p>
        </p:txBody>
      </p:sp>
      <p:sp>
        <p:nvSpPr>
          <p:cNvPr id="1048653" name="Text Box 3"/>
          <p:cNvSpPr txBox="1"/>
          <p:nvPr/>
        </p:nvSpPr>
        <p:spPr>
          <a:xfrm>
            <a:off x="4680585" y="129413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sp>
        <p:nvSpPr>
          <p:cNvPr id="1048654" name="Content Placeholder 2"/>
          <p:cNvSpPr/>
          <p:nvPr>
            <p:ph idx="1"/>
          </p:nvPr>
        </p:nvSpPr>
        <p:spPr/>
        <p:txBody>
          <a:bodyPr>
            <a:normAutofit lnSpcReduction="20000"/>
          </a:bodyPr>
          <a:p>
            <a:pPr indent="0" marL="0">
              <a:buNone/>
            </a:pPr>
            <a:r>
              <a:rPr altLang="en-GB" lang="en-US"/>
              <a:t>  </a:t>
            </a:r>
            <a:endParaRPr altLang="en-GB" lang="en-US"/>
          </a:p>
        </p:txBody>
      </p:sp>
      <p:pic>
        <p:nvPicPr>
          <p:cNvPr id="2097177"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55" name="Text Box 1"/>
          <p:cNvSpPr txBox="1"/>
          <p:nvPr/>
        </p:nvSpPr>
        <p:spPr>
          <a:xfrm>
            <a:off x="981075" y="2510790"/>
            <a:ext cx="10019665" cy="3139440"/>
          </a:xfrm>
          <a:prstGeom prst="rect"/>
          <a:noFill/>
        </p:spPr>
        <p:txBody>
          <a:bodyPr anchor="t" rtlCol="0" wrap="square">
            <a:spAutoFit/>
          </a:bodyPr>
          <a:p>
            <a:r>
              <a:rPr altLang="en-GB" b="1" sz="2000" lang="en-US">
                <a:latin typeface="Times New Roman" panose="02020603050405020304" charset="0"/>
                <a:cs typeface="Times New Roman" panose="02020603050405020304" charset="0"/>
                <a:sym typeface="+mn-ea"/>
              </a:rPr>
              <a:t>Limitations and precautions :</a:t>
            </a:r>
            <a:endParaRPr altLang="en-GB" b="1" sz="2000" lang="en-US">
              <a:latin typeface="Times New Roman" panose="02020603050405020304" charset="0"/>
              <a:cs typeface="Times New Roman" panose="02020603050405020304" charset="0"/>
              <a:sym typeface="+mn-ea"/>
            </a:endParaRPr>
          </a:p>
          <a:p>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Unsuitable for many heat-sensitive materials and oils.</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Air must be adequately removed for effective steam penetration.</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Loads must be arranged correctly.</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Sterilization must be monitored using appropriate physical, chemical and biological indicators.</a:t>
            </a:r>
            <a:endParaRPr altLang="en-GB" sz="2000" lang="en-US">
              <a:latin typeface="Times New Roman" panose="02020603050405020304" charset="0"/>
              <a:cs typeface="Times New Roman" panose="02020603050405020304" charset="0"/>
              <a:sym typeface="+mn-ea"/>
            </a:endParaRPr>
          </a:p>
        </p:txBody>
      </p:sp>
      <p:sp>
        <p:nvSpPr>
          <p:cNvPr id="1048656" name="Text Box 3"/>
          <p:cNvSpPr txBox="1"/>
          <p:nvPr/>
        </p:nvSpPr>
        <p:spPr>
          <a:xfrm>
            <a:off x="4639310" y="116713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8657" name="Content Placeholder 2"/>
          <p:cNvSpPr/>
          <p:nvPr>
            <p:ph idx="1"/>
          </p:nvPr>
        </p:nvSpPr>
        <p:spPr/>
        <p:txBody>
          <a:bodyPr>
            <a:normAutofit lnSpcReduction="20000"/>
          </a:bodyPr>
          <a:p>
            <a:pPr indent="0" marL="0">
              <a:buNone/>
            </a:pPr>
            <a:r>
              <a:rPr altLang="en-GB" lang="en-US"/>
              <a:t>  </a:t>
            </a:r>
            <a:endParaRPr altLang="en-GB" lang="en-US"/>
          </a:p>
        </p:txBody>
      </p:sp>
      <p:pic>
        <p:nvPicPr>
          <p:cNvPr id="2097178"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58" name="Text Box 1"/>
          <p:cNvSpPr txBox="1"/>
          <p:nvPr/>
        </p:nvSpPr>
        <p:spPr>
          <a:xfrm>
            <a:off x="899795" y="2511425"/>
            <a:ext cx="10463530" cy="4358640"/>
          </a:xfrm>
          <a:prstGeom prst="rect"/>
          <a:noFill/>
        </p:spPr>
        <p:txBody>
          <a:bodyPr anchor="t" rtlCol="0" wrap="square">
            <a:spAutoFit/>
          </a:bodyPr>
          <a:p>
            <a:r>
              <a:rPr altLang="en-GB" b="1" lang="en-US">
                <a:latin typeface="Times New Roman" panose="02020603050405020304" charset="0"/>
                <a:cs typeface="Times New Roman" panose="02020603050405020304" charset="0"/>
              </a:rPr>
              <a:t>Feature    </a:t>
            </a:r>
            <a:r>
              <a:rPr altLang="en-GB" lang="en-US">
                <a:latin typeface="Times New Roman" panose="02020603050405020304" charset="0"/>
                <a:cs typeface="Times New Roman" panose="02020603050405020304" charset="0"/>
              </a:rPr>
              <a:t>                                                           </a:t>
            </a:r>
            <a:r>
              <a:rPr altLang="en-GB" b="1" lang="en-US">
                <a:latin typeface="Times New Roman" panose="02020603050405020304" charset="0"/>
                <a:cs typeface="Times New Roman" panose="02020603050405020304" charset="0"/>
              </a:rPr>
              <a:t>Dry heat </a:t>
            </a:r>
            <a:r>
              <a:rPr altLang="en-GB" lang="en-US">
                <a:latin typeface="Times New Roman" panose="02020603050405020304" charset="0"/>
                <a:cs typeface="Times New Roman" panose="02020603050405020304" charset="0"/>
              </a:rPr>
              <a:t>                                                  </a:t>
            </a:r>
            <a:r>
              <a:rPr altLang="en-GB" b="1" lang="en-US">
                <a:latin typeface="Times New Roman" panose="02020603050405020304" charset="0"/>
                <a:cs typeface="Times New Roman" panose="02020603050405020304" charset="0"/>
              </a:rPr>
              <a:t> Moist heat</a:t>
            </a:r>
            <a:endParaRPr altLang="en-GB" b="1" lang="en-US">
              <a:latin typeface="Times New Roman" panose="02020603050405020304" charset="0"/>
              <a:cs typeface="Times New Roman" panose="02020603050405020304" charset="0"/>
            </a:endParaRPr>
          </a:p>
          <a:p>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rPr>
              <a:t>Main agent                                             Hot air or direct flame                                    Hot water or steam</a:t>
            </a: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rPr>
              <a:t>Main mechanism                                Oxidation, dehydration and                        Mainly protein denaturation                                                             </a:t>
            </a:r>
            <a:r>
              <a:rPr altLang="en-GB" lang="en-US">
                <a:latin typeface="Times New Roman" panose="02020603050405020304" charset="0"/>
                <a:cs typeface="Times New Roman" panose="02020603050405020304" charset="0"/>
                <a:sym typeface="+mn-ea"/>
              </a:rPr>
              <a:t>                  </a:t>
            </a:r>
            <a:endParaRPr altLang="en-GB" lang="en-US">
              <a:latin typeface="Times New Roman" panose="02020603050405020304" charset="0"/>
              <a:cs typeface="Times New Roman" panose="02020603050405020304" charset="0"/>
              <a:sym typeface="+mn-ea"/>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sym typeface="+mn-ea"/>
              </a:rPr>
              <a:t>                                                                       protein dmage                                           and  damage </a:t>
            </a:r>
            <a:endParaRPr altLang="en-GB" lang="en-US">
              <a:latin typeface="Times New Roman" panose="02020603050405020304" charset="0"/>
              <a:cs typeface="Times New Roman" panose="02020603050405020304" charset="0"/>
              <a:sym typeface="+mn-ea"/>
            </a:endParaRPr>
          </a:p>
          <a:p>
            <a:pPr indent="-285750" marL="285750">
              <a:buFont typeface="Arial" panose="020B0604020202020204" pitchFamily="34" charset="0"/>
              <a:buChar char="•"/>
            </a:pPr>
            <a:endParaRPr altLang="en-GB" lang="en-US">
              <a:latin typeface="Times New Roman" panose="02020603050405020304" charset="0"/>
              <a:cs typeface="Times New Roman" panose="02020603050405020304" charset="0"/>
              <a:sym typeface="+mn-ea"/>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rPr>
              <a:t>Heat transfer                                                 Generally slower                                 Generally more efficient</a:t>
            </a: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rPr>
              <a:t>Common equipment                                      Hot-air oven                                                       Autoclave</a:t>
            </a: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rPr>
              <a:t>Suitable material                                 Appropriate glassware and                         Suitable media, instruments ,                                                                  </a:t>
            </a: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r>
              <a:rPr altLang="en-GB" lang="en-US">
                <a:latin typeface="Times New Roman" panose="02020603050405020304" charset="0"/>
                <a:cs typeface="Times New Roman" panose="02020603050405020304" charset="0"/>
              </a:rPr>
              <a:t>                                                                  heat stable items                                      heat resistant maerial</a:t>
            </a:r>
            <a:endParaRPr altLang="en-GB" lang="en-US">
              <a:latin typeface="Times New Roman" panose="02020603050405020304" charset="0"/>
              <a:cs typeface="Times New Roman" panose="02020603050405020304" charset="0"/>
            </a:endParaRPr>
          </a:p>
          <a:p>
            <a:pPr indent="-285750" marL="285750">
              <a:buFont typeface="Arial" panose="020B0604020202020204" pitchFamily="34" charset="0"/>
              <a:buChar char="•"/>
            </a:pPr>
            <a:endParaRPr altLang="en-US" lang="en-GB">
              <a:latin typeface="Times New Roman" panose="02020603050405020304" charset="0"/>
              <a:cs typeface="Times New Roman" panose="02020603050405020304" charset="0"/>
            </a:endParaRPr>
          </a:p>
        </p:txBody>
      </p:sp>
      <p:sp>
        <p:nvSpPr>
          <p:cNvPr id="1048659" name="Text Box 3"/>
          <p:cNvSpPr txBox="1"/>
          <p:nvPr/>
        </p:nvSpPr>
        <p:spPr>
          <a:xfrm>
            <a:off x="3805555" y="1141730"/>
            <a:ext cx="4999355" cy="1285240"/>
          </a:xfrm>
          <a:prstGeom prst="rect"/>
          <a:noFill/>
        </p:spPr>
        <p:txBody>
          <a:bodyPr rtlCol="0" wrap="square">
            <a:spAutoFit/>
          </a:bodyPr>
          <a:p>
            <a:r>
              <a:rPr altLang="en-GB" sz="4000" lang="en-US">
                <a:latin typeface="Times New Roman" panose="02020603050405020304" charset="0"/>
                <a:cs typeface="Times New Roman" panose="02020603050405020304" charset="0"/>
              </a:rPr>
              <a:t>Dry heat vs Moist heat</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8660" name="Content Placeholder 2"/>
          <p:cNvSpPr/>
          <p:nvPr>
            <p:ph idx="1"/>
          </p:nvPr>
        </p:nvSpPr>
        <p:spPr/>
        <p:txBody>
          <a:bodyPr>
            <a:normAutofit lnSpcReduction="20000"/>
          </a:bodyPr>
          <a:p>
            <a:pPr indent="0" marL="0">
              <a:buNone/>
            </a:pPr>
            <a:r>
              <a:rPr altLang="en-GB" lang="en-US"/>
              <a:t>  </a:t>
            </a:r>
            <a:endParaRPr altLang="en-GB" lang="en-US"/>
          </a:p>
        </p:txBody>
      </p:sp>
      <p:pic>
        <p:nvPicPr>
          <p:cNvPr id="2097179"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61" name="Text Box 1"/>
          <p:cNvSpPr txBox="1"/>
          <p:nvPr/>
        </p:nvSpPr>
        <p:spPr>
          <a:xfrm>
            <a:off x="740410" y="2557145"/>
            <a:ext cx="10822305" cy="3444240"/>
          </a:xfrm>
          <a:prstGeom prst="rect"/>
          <a:noFill/>
        </p:spPr>
        <p:txBody>
          <a:bodyPr rtlCol="0" wrap="square">
            <a:spAutoFit/>
          </a:bodyPr>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Effect on endospores           Effective with a validated cycle            Effective with a validated steam-                                                                                                                        </a:t>
            </a:r>
            <a:endParaRPr altLang="en-GB" sz="2000" lang="en-US">
              <a:latin typeface="Times New Roman" panose="02020603050405020304" charset="0"/>
              <a:cs typeface="Times New Roman" panose="02020603050405020304" charset="0"/>
              <a:sym typeface="+mn-ea"/>
            </a:endParaRPr>
          </a:p>
          <a:p>
            <a:pPr indent="0">
              <a:buNone/>
            </a:pPr>
            <a:r>
              <a:rPr altLang="en-GB" sz="2000" lang="en-US">
                <a:latin typeface="Times New Roman" panose="02020603050405020304" charset="0"/>
                <a:cs typeface="Times New Roman" panose="02020603050405020304" charset="0"/>
                <a:sym typeface="+mn-ea"/>
              </a:rPr>
              <a:t>                                                                                                                        major  </a:t>
            </a:r>
            <a:r>
              <a:rPr altLang="en-GB" sz="2000" lang="en-US">
                <a:latin typeface="Times New Roman" panose="02020603050405020304" charset="0"/>
                <a:cs typeface="Times New Roman" panose="02020603050405020304" charset="0"/>
                <a:sym typeface="+mn-ea"/>
              </a:rPr>
              <a:t>sterilization cycle</a:t>
            </a:r>
            <a:endParaRPr altLang="en-GB" sz="2000" lang="en-US">
              <a:latin typeface="Times New Roman" panose="02020603050405020304" charset="0"/>
              <a:cs typeface="Times New Roman" panose="02020603050405020304" charset="0"/>
            </a:endParaRPr>
          </a:p>
          <a:p>
            <a:pPr indent="0">
              <a:buNone/>
            </a:pP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limitation                              Longer exposure often needed              Heat and moisture may damage</a:t>
            </a:r>
            <a:endParaRPr altLang="en-GB" sz="2000" lang="en-US">
              <a:latin typeface="Times New Roman" panose="02020603050405020304" charset="0"/>
              <a:cs typeface="Times New Roman" panose="02020603050405020304" charset="0"/>
              <a:sym typeface="+mn-ea"/>
            </a:endParaRPr>
          </a:p>
          <a:p>
            <a:r>
              <a:rPr altLang="en-GB" sz="2000" lang="en-US">
                <a:latin typeface="Times New Roman" panose="02020603050405020304" charset="0"/>
                <a:cs typeface="Times New Roman" panose="02020603050405020304" charset="0"/>
                <a:sym typeface="+mn-ea"/>
              </a:rPr>
              <a:t>                                                                                                                           some  </a:t>
            </a:r>
            <a:r>
              <a:rPr altLang="en-GB" sz="2000" lang="en-US">
                <a:latin typeface="Times New Roman" panose="02020603050405020304" charset="0"/>
                <a:cs typeface="Times New Roman" panose="02020603050405020304" charset="0"/>
                <a:sym typeface="+mn-ea"/>
              </a:rPr>
              <a:t>materials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sym typeface="+mn-ea"/>
            </a:endParaRPr>
          </a:p>
          <a:p>
            <a:r>
              <a:rPr altLang="en-GB" sz="2000" lang="en-US">
                <a:latin typeface="Times New Roman" panose="02020603050405020304" charset="0"/>
                <a:cs typeface="Times New Roman" panose="02020603050405020304" charset="0"/>
                <a:sym typeface="+mn-ea"/>
              </a:rPr>
              <a:t>Exam point: Both dry heat and moist heat can sterilize suitable materials when the correct validated conditions are used</a:t>
            </a:r>
            <a:endParaRPr altLang="en-US" sz="2000" lang="en-GB">
              <a:latin typeface="Times New Roman" panose="02020603050405020304" charset="0"/>
              <a:cs typeface="Times New Roman" panose="02020603050405020304" charset="0"/>
            </a:endParaRPr>
          </a:p>
          <a:p>
            <a:endParaRPr altLang="en-US" sz="2000" lang="en-GB"/>
          </a:p>
        </p:txBody>
      </p:sp>
      <p:sp>
        <p:nvSpPr>
          <p:cNvPr id="1048662" name="Text Box 3"/>
          <p:cNvSpPr txBox="1"/>
          <p:nvPr/>
        </p:nvSpPr>
        <p:spPr>
          <a:xfrm>
            <a:off x="4660265" y="136588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96" name=""/>
        <p:cNvGrpSpPr/>
        <p:nvPr/>
      </p:nvGrpSpPr>
      <p:grpSpPr>
        <a:xfrm>
          <a:off x="0" y="0"/>
          <a:ext cx="0" cy="0"/>
          <a:chOff x="0" y="0"/>
          <a:chExt cx="0" cy="0"/>
        </a:xfrm>
      </p:grpSpPr>
      <p:sp>
        <p:nvSpPr>
          <p:cNvPr id="1048663" name="Content Placeholder 2"/>
          <p:cNvSpPr/>
          <p:nvPr>
            <p:ph idx="1"/>
          </p:nvPr>
        </p:nvSpPr>
        <p:spPr/>
        <p:txBody>
          <a:bodyPr>
            <a:normAutofit lnSpcReduction="20000"/>
          </a:bodyPr>
          <a:p>
            <a:pPr indent="0" marL="0">
              <a:buNone/>
            </a:pPr>
            <a:r>
              <a:rPr altLang="en-GB" lang="en-US"/>
              <a:t>  </a:t>
            </a:r>
            <a:endParaRPr altLang="en-GB" lang="en-US"/>
          </a:p>
        </p:txBody>
      </p:sp>
      <p:pic>
        <p:nvPicPr>
          <p:cNvPr id="2097180"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64" name="Text Box 1"/>
          <p:cNvSpPr txBox="1"/>
          <p:nvPr/>
        </p:nvSpPr>
        <p:spPr>
          <a:xfrm>
            <a:off x="965200" y="2139315"/>
            <a:ext cx="10111105" cy="4053840"/>
          </a:xfrm>
          <a:prstGeom prst="rect"/>
          <a:noFill/>
        </p:spPr>
        <p:txBody>
          <a:bodyPr anchor="t" rtlCol="0" wrap="square">
            <a:spAutoFit/>
          </a:bodyPr>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Definition: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Filtration is a physical method that removes microorganisms by passing a liquid or gas through a filter.</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Unlike heat, filtration usually removes microorganisms rather than killing them.</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pPr indent="-342900" marL="342900">
              <a:buFont typeface="Wingdings" panose="05000000000000000000" charset="0"/>
              <a:buChar char="Ø"/>
            </a:pPr>
            <a:r>
              <a:rPr altLang="en-GB" sz="2000" lang="en-US">
                <a:latin typeface="Times New Roman" panose="02020603050405020304" charset="0"/>
                <a:cs typeface="Times New Roman" panose="02020603050405020304" charset="0"/>
              </a:rPr>
              <a:t>Types of filtration</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1. Membrane filtration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Used for suitable heat-sensitive liquids.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Can remove bacteria from solutions such as certain antibiotic or vitamin preparations.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A membrane with a nominal pore size around 0.22 </a:t>
            </a:r>
            <a:r>
              <a:rPr altLang="en-US" sz="2000" lang="en-US">
                <a:latin typeface="Times New Roman" panose="02020603050405020304" charset="0"/>
                <a:cs typeface="Times New Roman" panose="02020603050405020304" charset="0"/>
              </a:rPr>
              <a:t>µ</a:t>
            </a:r>
            <a:r>
              <a:rPr altLang="en-GB" sz="2000" lang="en-US">
                <a:latin typeface="Times New Roman" panose="02020603050405020304" charset="0"/>
                <a:cs typeface="Times New Roman" panose="02020603050405020304" charset="0"/>
              </a:rPr>
              <a:t>m is commonly used for bacterial removal from compatible solutions.</a:t>
            </a:r>
            <a:endParaRPr altLang="en-US" sz="2000" lang="en-GB">
              <a:latin typeface="Times New Roman" panose="02020603050405020304" charset="0"/>
              <a:cs typeface="Times New Roman" panose="02020603050405020304" charset="0"/>
            </a:endParaRPr>
          </a:p>
        </p:txBody>
      </p:sp>
      <p:sp>
        <p:nvSpPr>
          <p:cNvPr id="1048665" name="Text Box 3"/>
          <p:cNvSpPr txBox="1"/>
          <p:nvPr/>
        </p:nvSpPr>
        <p:spPr>
          <a:xfrm>
            <a:off x="4629785" y="121793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5- Filtration</a:t>
            </a:r>
            <a:endParaRPr altLang="en-US" sz="4000"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666" name="Content Placeholder 2"/>
          <p:cNvSpPr/>
          <p:nvPr>
            <p:ph idx="1"/>
          </p:nvPr>
        </p:nvSpPr>
        <p:spPr/>
        <p:txBody>
          <a:bodyPr>
            <a:normAutofit lnSpcReduction="20000"/>
          </a:bodyPr>
          <a:p>
            <a:pPr indent="0" marL="0">
              <a:buNone/>
            </a:pPr>
            <a:r>
              <a:rPr altLang="en-GB" lang="en-US"/>
              <a:t>  </a:t>
            </a:r>
            <a:endParaRPr altLang="en-GB" lang="en-US"/>
          </a:p>
        </p:txBody>
      </p:sp>
      <p:pic>
        <p:nvPicPr>
          <p:cNvPr id="2097181"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67" name="Text Box 1"/>
          <p:cNvSpPr txBox="1"/>
          <p:nvPr/>
        </p:nvSpPr>
        <p:spPr>
          <a:xfrm>
            <a:off x="899160" y="2430780"/>
            <a:ext cx="10244455" cy="3749040"/>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HEPA filtration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Used to remove airborne particles, including many microorganisms carried on particles.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Important in biological safety cabinets and certain controlled air systems.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Uses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Processing suitable heat-sensitive solutions.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Reducing airborne particulate contamination.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Supporting contamination control in laboratories.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Limitations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Ordinary bacterial-retention filters may not reliably remove all viruses or very small organisms.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Filter selection depends on the target organism and the liquid or gas.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Filters can become blocked or damaged; correct handling and integrity are important.</a:t>
            </a:r>
            <a:endParaRPr altLang="en-US" sz="2000" lang="en-GB">
              <a:latin typeface="Times New Roman" panose="02020603050405020304" charset="0"/>
              <a:cs typeface="Times New Roman" panose="02020603050405020304" charset="0"/>
            </a:endParaRPr>
          </a:p>
        </p:txBody>
      </p:sp>
      <p:sp>
        <p:nvSpPr>
          <p:cNvPr id="1048668" name="Text Box 3"/>
          <p:cNvSpPr txBox="1"/>
          <p:nvPr/>
        </p:nvSpPr>
        <p:spPr>
          <a:xfrm>
            <a:off x="4741545" y="124333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669" name="Content Placeholder 2"/>
          <p:cNvSpPr/>
          <p:nvPr>
            <p:ph idx="1"/>
          </p:nvPr>
        </p:nvSpPr>
        <p:spPr/>
        <p:txBody>
          <a:bodyPr>
            <a:normAutofit lnSpcReduction="20000"/>
          </a:bodyPr>
          <a:p>
            <a:pPr indent="0" marL="0">
              <a:buNone/>
            </a:pPr>
            <a:r>
              <a:rPr altLang="en-GB" lang="en-US"/>
              <a:t>  </a:t>
            </a:r>
            <a:endParaRPr altLang="en-GB" lang="en-US"/>
          </a:p>
        </p:txBody>
      </p:sp>
      <p:pic>
        <p:nvPicPr>
          <p:cNvPr id="2097182"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70" name="Text Box 1"/>
          <p:cNvSpPr txBox="1"/>
          <p:nvPr/>
        </p:nvSpPr>
        <p:spPr>
          <a:xfrm>
            <a:off x="955040" y="2451735"/>
            <a:ext cx="9462135" cy="3444241"/>
          </a:xfrm>
          <a:prstGeom prst="rect"/>
          <a:noFill/>
        </p:spPr>
        <p:txBody>
          <a:bodyPr anchor="t" rtlCol="0" wrap="square">
            <a:spAutoFit/>
          </a:bodyPr>
          <a:p>
            <a:r>
              <a:rPr altLang="en-GB" sz="2000" lang="en-US">
                <a:latin typeface="Times New Roman" panose="02020603050405020304" charset="0"/>
                <a:cs typeface="Times New Roman" panose="02020603050405020304" charset="0"/>
              </a:rPr>
              <a:t>Radiation controls microorganisms by damaging essential cellular components, especially nucleic acids.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pPr indent="-342900" marL="342900">
              <a:buFont typeface="Wingdings" panose="05000000000000000000" charset="0"/>
              <a:buChar char="Ø"/>
            </a:pPr>
            <a:r>
              <a:rPr altLang="en-GB" sz="2000" lang="en-US">
                <a:latin typeface="Times New Roman" panose="02020603050405020304" charset="0"/>
                <a:cs typeface="Times New Roman" panose="02020603050405020304" charset="0"/>
              </a:rPr>
              <a:t>There are two main types.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b="1" sz="2000" lang="en-US">
                <a:latin typeface="Times New Roman" panose="02020603050405020304" charset="0"/>
                <a:cs typeface="Times New Roman" panose="02020603050405020304" charset="0"/>
              </a:rPr>
              <a:t>A. Non-ionizing radiation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Example: Ultraviolet (UV) radiation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Damages DNA, including by producing pyrimidine dimers.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Used for specific air, water and exposed-surface disinfection applications.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Has limited penetration, so microorganisms shielded by dust, organic material or shadows may survive.</a:t>
            </a:r>
            <a:endParaRPr altLang="en-US" sz="2000" lang="en-GB">
              <a:latin typeface="Times New Roman" panose="02020603050405020304" charset="0"/>
              <a:cs typeface="Times New Roman" panose="02020603050405020304" charset="0"/>
            </a:endParaRPr>
          </a:p>
        </p:txBody>
      </p:sp>
      <p:sp>
        <p:nvSpPr>
          <p:cNvPr id="1048671" name="Text Box 3"/>
          <p:cNvSpPr txBox="1"/>
          <p:nvPr/>
        </p:nvSpPr>
        <p:spPr>
          <a:xfrm>
            <a:off x="4521835" y="1196975"/>
            <a:ext cx="4064000" cy="1285240"/>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6- Radiation</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8672" name="Content Placeholder 2"/>
          <p:cNvSpPr/>
          <p:nvPr>
            <p:ph idx="1"/>
          </p:nvPr>
        </p:nvSpPr>
        <p:spPr/>
        <p:txBody>
          <a:bodyPr>
            <a:normAutofit lnSpcReduction="20000"/>
          </a:bodyPr>
          <a:p>
            <a:pPr indent="0" marL="0">
              <a:buNone/>
            </a:pPr>
            <a:r>
              <a:rPr altLang="en-GB" lang="en-US"/>
              <a:t>  </a:t>
            </a:r>
            <a:endParaRPr altLang="en-GB" lang="en-US"/>
          </a:p>
        </p:txBody>
      </p:sp>
      <p:pic>
        <p:nvPicPr>
          <p:cNvPr id="2097183"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73" name="Text Box 1"/>
          <p:cNvSpPr txBox="1"/>
          <p:nvPr/>
        </p:nvSpPr>
        <p:spPr>
          <a:xfrm>
            <a:off x="866140" y="2414905"/>
            <a:ext cx="10030460" cy="4053840"/>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2-Ionizing radiation :</a:t>
            </a:r>
            <a:endParaRPr altLang="en-GB" b="1" sz="2000" lang="en-US">
              <a:latin typeface="Times New Roman" panose="02020603050405020304" charset="0"/>
              <a:cs typeface="Times New Roman" panose="02020603050405020304" charset="0"/>
            </a:endParaRPr>
          </a:p>
          <a:p>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Examples: Gamma rays, X-rays and high-energy electron beams.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Can penetrate suitable materials more deeply than UV radiation.</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Produces damage to DNA and other cellular components.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Used industrially to sterilize selected disposable medical supplies and other compatible products.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Limitations :</a:t>
            </a:r>
            <a:endParaRPr altLang="en-GB" b="1" sz="2000" lang="en-US">
              <a:latin typeface="Times New Roman" panose="02020603050405020304" charset="0"/>
              <a:cs typeface="Times New Roman" panose="02020603050405020304" charset="0"/>
            </a:endParaRPr>
          </a:p>
          <a:p>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Radiation methods require suitable equipment and controlled conditions.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UV is not a substitute for sterilizing instruments throughout their full surfaces and internal spaces.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Ionizing radiation requires specialised facilities and radiation-safety controls.</a:t>
            </a:r>
            <a:endParaRPr altLang="en-US" sz="2000" lang="en-GB">
              <a:latin typeface="Times New Roman" panose="02020603050405020304" charset="0"/>
              <a:cs typeface="Times New Roman" panose="02020603050405020304" charset="0"/>
            </a:endParaRPr>
          </a:p>
        </p:txBody>
      </p:sp>
      <p:sp>
        <p:nvSpPr>
          <p:cNvPr id="1048674" name="Text Box 3"/>
          <p:cNvSpPr txBox="1"/>
          <p:nvPr/>
        </p:nvSpPr>
        <p:spPr>
          <a:xfrm>
            <a:off x="4568190" y="135572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8675" name="Content Placeholder 2"/>
          <p:cNvSpPr/>
          <p:nvPr>
            <p:ph idx="1"/>
          </p:nvPr>
        </p:nvSpPr>
        <p:spPr/>
        <p:txBody>
          <a:bodyPr>
            <a:normAutofit lnSpcReduction="20000"/>
          </a:bodyPr>
          <a:p>
            <a:pPr indent="0" marL="0">
              <a:buNone/>
            </a:pPr>
            <a:r>
              <a:rPr altLang="en-GB" lang="en-US"/>
              <a:t>  </a:t>
            </a:r>
            <a:endParaRPr altLang="en-GB" lang="en-US"/>
          </a:p>
        </p:txBody>
      </p:sp>
      <p:pic>
        <p:nvPicPr>
          <p:cNvPr id="2097184"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76" name="Text Box 1"/>
          <p:cNvSpPr txBox="1"/>
          <p:nvPr/>
        </p:nvSpPr>
        <p:spPr>
          <a:xfrm>
            <a:off x="904240" y="2495550"/>
            <a:ext cx="9829800" cy="3749040"/>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Definition: </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Sonication uses high-frequency sound waves to produce physical effects in a liquid.</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Mechanism</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Sound waves produce pressure changes in the liquid.</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These changes may cause cavitation, which is the formation and collapse of tiny bubbles.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Cavitation can disrupt cells and help detach contaminants from surfaces.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Uses</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Breaking open cells to release intracellular material in research laboratories.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Cleaning suitable instruments and laboratory objects in ultrasonic cleaners.</a:t>
            </a:r>
            <a:endParaRPr altLang="en-US" sz="2000" lang="en-GB">
              <a:latin typeface="Times New Roman" panose="02020603050405020304" charset="0"/>
              <a:cs typeface="Times New Roman" panose="02020603050405020304" charset="0"/>
            </a:endParaRPr>
          </a:p>
        </p:txBody>
      </p:sp>
      <p:sp>
        <p:nvSpPr>
          <p:cNvPr id="1048677" name="Text Box 3"/>
          <p:cNvSpPr txBox="1"/>
          <p:nvPr/>
        </p:nvSpPr>
        <p:spPr>
          <a:xfrm>
            <a:off x="3145790" y="1340485"/>
            <a:ext cx="8105775" cy="1285241"/>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Ultrasonic and Sonic Vibration</a:t>
            </a:r>
            <a:endParaRPr altLang="en-GB" sz="4000" lang="en-US">
              <a:latin typeface="Times New Roman" panose="02020603050405020304" charset="0"/>
              <a:cs typeface="Times New Roman" panose="02020603050405020304" charset="0"/>
            </a:endParaRPr>
          </a:p>
          <a:p>
            <a:endParaRPr altLang="en-GB" sz="4000"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678" name="Content Placeholder 2"/>
          <p:cNvSpPr/>
          <p:nvPr>
            <p:ph idx="1"/>
          </p:nvPr>
        </p:nvSpPr>
        <p:spPr/>
        <p:txBody>
          <a:bodyPr>
            <a:normAutofit lnSpcReduction="20000"/>
          </a:bodyPr>
          <a:p>
            <a:pPr indent="0" marL="0">
              <a:buNone/>
            </a:pPr>
            <a:r>
              <a:rPr altLang="en-GB" lang="en-US"/>
              <a:t>  </a:t>
            </a:r>
            <a:endParaRPr altLang="en-GB" lang="en-US"/>
          </a:p>
        </p:txBody>
      </p:sp>
      <p:pic>
        <p:nvPicPr>
          <p:cNvPr id="2097185"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79" name="Text Box 1"/>
          <p:cNvSpPr txBox="1"/>
          <p:nvPr/>
        </p:nvSpPr>
        <p:spPr>
          <a:xfrm>
            <a:off x="975995" y="2413635"/>
            <a:ext cx="9717405" cy="2529840"/>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Limitations :</a:t>
            </a:r>
            <a:endParaRPr altLang="en-GB" b="1" sz="2000" lang="en-US">
              <a:latin typeface="Times New Roman" panose="02020603050405020304" charset="0"/>
              <a:cs typeface="Times New Roman" panose="02020603050405020304" charset="0"/>
            </a:endParaRPr>
          </a:p>
          <a:p>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Sonication alone is not a dependable method for sterilizing instruments or solutions.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Cleaning an instrument is different from sterilizing it.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The effectiveness depends on the equipment, conditions and purpose of use .</a:t>
            </a:r>
            <a:endParaRPr altLang="en-US" sz="2000" lang="en-GB">
              <a:latin typeface="Times New Roman" panose="02020603050405020304" charset="0"/>
              <a:cs typeface="Times New Roman" panose="02020603050405020304" charset="0"/>
            </a:endParaRPr>
          </a:p>
        </p:txBody>
      </p:sp>
      <p:sp>
        <p:nvSpPr>
          <p:cNvPr id="1048680" name="Text Box 3"/>
          <p:cNvSpPr txBox="1"/>
          <p:nvPr/>
        </p:nvSpPr>
        <p:spPr>
          <a:xfrm>
            <a:off x="4639310" y="129476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02" name=""/>
        <p:cNvGrpSpPr/>
        <p:nvPr/>
      </p:nvGrpSpPr>
      <p:grpSpPr>
        <a:xfrm>
          <a:off x="0" y="0"/>
          <a:ext cx="0" cy="0"/>
          <a:chOff x="0" y="0"/>
          <a:chExt cx="0" cy="0"/>
        </a:xfrm>
      </p:grpSpPr>
      <p:sp>
        <p:nvSpPr>
          <p:cNvPr id="1048681" name="Content Placeholder 2"/>
          <p:cNvSpPr/>
          <p:nvPr>
            <p:ph idx="1"/>
          </p:nvPr>
        </p:nvSpPr>
        <p:spPr/>
        <p:txBody>
          <a:bodyPr>
            <a:normAutofit lnSpcReduction="20000"/>
          </a:bodyPr>
          <a:p>
            <a:pPr indent="0" marL="0">
              <a:buNone/>
            </a:pPr>
            <a:r>
              <a:rPr altLang="en-GB" lang="en-US"/>
              <a:t>  </a:t>
            </a:r>
            <a:endParaRPr altLang="en-GB" lang="en-US"/>
          </a:p>
        </p:txBody>
      </p:sp>
      <p:pic>
        <p:nvPicPr>
          <p:cNvPr id="2097186"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82" name="Text Box 1"/>
          <p:cNvSpPr txBox="1"/>
          <p:nvPr/>
        </p:nvSpPr>
        <p:spPr>
          <a:xfrm>
            <a:off x="838200" y="2472055"/>
            <a:ext cx="9911715" cy="3139440"/>
          </a:xfrm>
          <a:prstGeom prst="rect"/>
          <a:noFill/>
        </p:spPr>
        <p:txBody>
          <a:bodyPr anchor="t" rtlCol="0" wrap="square">
            <a:spAutoFit/>
          </a:bodyPr>
          <a:p>
            <a:r>
              <a:rPr altLang="en-GB" sz="2000" lang="en-US">
                <a:latin typeface="Times New Roman" panose="02020603050405020304" charset="0"/>
                <a:cs typeface="Times New Roman" panose="02020603050405020304" charset="0"/>
              </a:rPr>
              <a:t> </a:t>
            </a:r>
            <a:r>
              <a:rPr altLang="en-GB" b="1" sz="2000" lang="en-US">
                <a:latin typeface="Times New Roman" panose="02020603050405020304" charset="0"/>
                <a:cs typeface="Times New Roman" panose="02020603050405020304" charset="0"/>
              </a:rPr>
              <a:t>Introduction to Chemical Agents</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Chemical agents are substances used to kill microorganisms or inhibit their growth.</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They are selected according to the intended use, the microorganism involved and the material being treated.</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Classification according to use</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Antiseptics: Used on living tissues, such as skin.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Disinfectants: Used on inanimate objects and surfaces.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Chemical sterilants: Used under specified conditions to destroy all forms of microbial life, including bacterial endospores</a:t>
            </a:r>
            <a:endParaRPr altLang="en-US" sz="2000" lang="en-GB">
              <a:latin typeface="Times New Roman" panose="02020603050405020304" charset="0"/>
              <a:cs typeface="Times New Roman" panose="02020603050405020304" charset="0"/>
            </a:endParaRPr>
          </a:p>
        </p:txBody>
      </p:sp>
      <p:sp>
        <p:nvSpPr>
          <p:cNvPr id="1048683" name="Text Box 3"/>
          <p:cNvSpPr txBox="1"/>
          <p:nvPr/>
        </p:nvSpPr>
        <p:spPr>
          <a:xfrm>
            <a:off x="1441450" y="1040130"/>
            <a:ext cx="9798685" cy="1882141"/>
          </a:xfrm>
          <a:prstGeom prst="rect"/>
          <a:noFill/>
        </p:spPr>
        <p:txBody>
          <a:bodyPr rtlCol="0" wrap="square">
            <a:spAutoFit/>
          </a:bodyPr>
          <a:p>
            <a:pPr algn="ctr"/>
            <a:r>
              <a:rPr altLang="en-GB" sz="4000" lang="en-US">
                <a:latin typeface="Times New Roman" panose="02020603050405020304" charset="0"/>
                <a:cs typeface="Times New Roman" panose="02020603050405020304" charset="0"/>
                <a:sym typeface="+mn-ea"/>
              </a:rPr>
              <a:t>Part II — Chemical Methods of Microbial Control</a:t>
            </a:r>
            <a:endParaRPr altLang="en-GB" sz="4000" lang="en-US">
              <a:latin typeface="Times New Roman" panose="02020603050405020304" charset="0"/>
              <a:cs typeface="Times New Roman" panose="02020603050405020304" charset="0"/>
            </a:endParaRPr>
          </a:p>
          <a:p>
            <a:pPr algn="ctr"/>
            <a:endParaRPr altLang="en-US" sz="4000"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sp>
        <p:nvSpPr>
          <p:cNvPr id="1048684" name="Content Placeholder 2"/>
          <p:cNvSpPr/>
          <p:nvPr>
            <p:ph idx="1"/>
          </p:nvPr>
        </p:nvSpPr>
        <p:spPr/>
        <p:txBody>
          <a:bodyPr>
            <a:normAutofit lnSpcReduction="20000"/>
          </a:bodyPr>
          <a:p>
            <a:pPr indent="0" marL="0">
              <a:buNone/>
            </a:pPr>
            <a:r>
              <a:rPr altLang="en-GB" lang="en-US"/>
              <a:t>  </a:t>
            </a:r>
            <a:endParaRPr altLang="en-GB" lang="en-US"/>
          </a:p>
        </p:txBody>
      </p:sp>
      <p:pic>
        <p:nvPicPr>
          <p:cNvPr id="2097187"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85" name="Text Box 1"/>
          <p:cNvSpPr txBox="1"/>
          <p:nvPr/>
        </p:nvSpPr>
        <p:spPr>
          <a:xfrm>
            <a:off x="1042035" y="2557145"/>
            <a:ext cx="9681845" cy="3444241"/>
          </a:xfrm>
          <a:prstGeom prst="rect"/>
          <a:noFill/>
        </p:spPr>
        <p:txBody>
          <a:bodyPr anchor="t" rtlCol="0" wrap="square">
            <a:spAutoFit/>
          </a:bodyPr>
          <a:p>
            <a:r>
              <a:rPr altLang="en-GB" sz="2000" lang="en-US">
                <a:latin typeface="Times New Roman" panose="02020603050405020304" charset="0"/>
                <a:cs typeface="Times New Roman" panose="02020603050405020304" charset="0"/>
              </a:rPr>
              <a:t>Factors affecting the activity of chemical agents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pPr indent="-342900" marL="342900">
              <a:buFont typeface="Wingdings" panose="05000000000000000000" charset="0"/>
              <a:buChar char="Ø"/>
            </a:pPr>
            <a:r>
              <a:rPr altLang="en-GB" sz="2000" lang="en-US">
                <a:latin typeface="Times New Roman" panose="02020603050405020304" charset="0"/>
                <a:cs typeface="Times New Roman" panose="02020603050405020304" charset="0"/>
              </a:rPr>
              <a:t>Type of microorganism.</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Concentration of the chemical.</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Duration of contact.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Temperature and pH, where relevant.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Presence of blood, proteins or other organic material.</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Nature of the surface or material.</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Ability of the agent to reach the contaminated area.</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Important:</a:t>
            </a:r>
            <a:r>
              <a:rPr altLang="en-GB" sz="2000" lang="en-US">
                <a:latin typeface="Times New Roman" panose="02020603050405020304" charset="0"/>
                <a:cs typeface="Times New Roman" panose="02020603050405020304" charset="0"/>
              </a:rPr>
              <a:t> No single chemical agent is suitable for every microorganism, surface or medical instrument.</a:t>
            </a:r>
            <a:endParaRPr altLang="en-US" sz="2000" lang="en-GB">
              <a:latin typeface="Times New Roman" panose="02020603050405020304" charset="0"/>
              <a:cs typeface="Times New Roman" panose="02020603050405020304" charset="0"/>
            </a:endParaRPr>
          </a:p>
        </p:txBody>
      </p:sp>
      <p:sp>
        <p:nvSpPr>
          <p:cNvPr id="1048686" name="Text Box 3"/>
          <p:cNvSpPr txBox="1"/>
          <p:nvPr/>
        </p:nvSpPr>
        <p:spPr>
          <a:xfrm>
            <a:off x="4731385" y="128460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04" name=""/>
        <p:cNvGrpSpPr/>
        <p:nvPr/>
      </p:nvGrpSpPr>
      <p:grpSpPr>
        <a:xfrm>
          <a:off x="0" y="0"/>
          <a:ext cx="0" cy="0"/>
          <a:chOff x="0" y="0"/>
          <a:chExt cx="0" cy="0"/>
        </a:xfrm>
      </p:grpSpPr>
      <p:sp>
        <p:nvSpPr>
          <p:cNvPr id="1048687" name="Content Placeholder 2"/>
          <p:cNvSpPr/>
          <p:nvPr>
            <p:ph idx="1"/>
          </p:nvPr>
        </p:nvSpPr>
        <p:spPr/>
        <p:txBody>
          <a:bodyPr>
            <a:normAutofit lnSpcReduction="20000"/>
          </a:bodyPr>
          <a:p>
            <a:pPr indent="0" marL="0">
              <a:buNone/>
            </a:pPr>
            <a:r>
              <a:rPr altLang="en-GB" lang="en-US"/>
              <a:t>  </a:t>
            </a:r>
            <a:endParaRPr altLang="en-GB" lang="en-US"/>
          </a:p>
        </p:txBody>
      </p:sp>
      <p:pic>
        <p:nvPicPr>
          <p:cNvPr id="2097188"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88" name="Text Box 1"/>
          <p:cNvSpPr txBox="1"/>
          <p:nvPr/>
        </p:nvSpPr>
        <p:spPr>
          <a:xfrm>
            <a:off x="894080" y="2457450"/>
            <a:ext cx="10254615" cy="3444240"/>
          </a:xfrm>
          <a:prstGeom prst="rect"/>
          <a:noFill/>
        </p:spPr>
        <p:txBody>
          <a:bodyPr anchor="t" rtlCol="0" wrap="square">
            <a:spAutoFit/>
          </a:bodyPr>
          <a:p>
            <a:r>
              <a:rPr altLang="en-GB" sz="2000" lang="en-US">
                <a:latin typeface="Times New Roman" panose="02020603050405020304" charset="0"/>
                <a:cs typeface="Times New Roman" panose="02020603050405020304" charset="0"/>
              </a:rPr>
              <a:t>The two commonly used alcohols in microbial control are: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Ethyl alcohol (ethanol).</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Isopropyl alcohol (isopropanol).</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Mechanism of action</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Alcohols act mainly by denaturing proteins and disrupting lipid-containing cell membranes.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Uses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Skin antisepsis in appropriate clinical applications.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Disinfection of suitable small surfaces and equipment.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Cleaning certain laboratory and healthcare items when compatible with the material.</a:t>
            </a:r>
            <a:endParaRPr altLang="en-US" sz="2000" lang="en-GB">
              <a:latin typeface="Times New Roman" panose="02020603050405020304" charset="0"/>
              <a:cs typeface="Times New Roman" panose="02020603050405020304" charset="0"/>
            </a:endParaRPr>
          </a:p>
        </p:txBody>
      </p:sp>
      <p:sp>
        <p:nvSpPr>
          <p:cNvPr id="1048689" name="Text Box 3"/>
          <p:cNvSpPr txBox="1"/>
          <p:nvPr/>
        </p:nvSpPr>
        <p:spPr>
          <a:xfrm>
            <a:off x="4470400" y="1174115"/>
            <a:ext cx="4064000" cy="1285240"/>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Alcohols</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8690" name="Content Placeholder 2"/>
          <p:cNvSpPr/>
          <p:nvPr>
            <p:ph idx="1"/>
          </p:nvPr>
        </p:nvSpPr>
        <p:spPr/>
        <p:txBody>
          <a:bodyPr>
            <a:normAutofit lnSpcReduction="20000"/>
          </a:bodyPr>
          <a:p>
            <a:pPr indent="0" marL="0">
              <a:buNone/>
            </a:pPr>
            <a:r>
              <a:rPr altLang="en-GB" lang="en-US"/>
              <a:t>  </a:t>
            </a:r>
            <a:endParaRPr altLang="en-GB" lang="en-US"/>
          </a:p>
        </p:txBody>
      </p:sp>
      <p:sp>
        <p:nvSpPr>
          <p:cNvPr id="1048691" name="Text Box 1"/>
          <p:cNvSpPr txBox="1"/>
          <p:nvPr/>
        </p:nvSpPr>
        <p:spPr>
          <a:xfrm>
            <a:off x="924560" y="2440940"/>
            <a:ext cx="10168890" cy="4053840"/>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Advantages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Act rapidly against many vegetative bacteria.</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Effective against many fungi and enveloped viruses under appropriate conditions.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Evaporate quickly and generally leave little residue.</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Limitations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Do not destroy bacterial endospores.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Evaporate quickly, which may reduce the required contact time.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May damage some materials with repeated use.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Are flammable.</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Important concentration point:</a:t>
            </a:r>
            <a:r>
              <a:rPr altLang="en-GB" sz="2000" lang="en-US">
                <a:latin typeface="Times New Roman" panose="02020603050405020304" charset="0"/>
                <a:cs typeface="Times New Roman" panose="02020603050405020304" charset="0"/>
              </a:rPr>
              <a:t> Alcohol solutions in the range of approximately 60–90% are generally effective for many applications; 70% alcohol is a familiar example. The appropriate product and concentration depend on the intended use. Alcohol alone is not a sterilant.</a:t>
            </a:r>
            <a:endParaRPr altLang="en-US" sz="2000" lang="en-GB">
              <a:latin typeface="Times New Roman" panose="02020603050405020304" charset="0"/>
              <a:cs typeface="Times New Roman" panose="02020603050405020304" charset="0"/>
            </a:endParaRPr>
          </a:p>
        </p:txBody>
      </p:sp>
      <p:sp>
        <p:nvSpPr>
          <p:cNvPr id="1048692" name="Text Box 4"/>
          <p:cNvSpPr txBox="1"/>
          <p:nvPr/>
        </p:nvSpPr>
        <p:spPr>
          <a:xfrm>
            <a:off x="4844415" y="131445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pic>
        <p:nvPicPr>
          <p:cNvPr id="2097189"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06" name=""/>
        <p:cNvGrpSpPr/>
        <p:nvPr/>
      </p:nvGrpSpPr>
      <p:grpSpPr>
        <a:xfrm>
          <a:off x="0" y="0"/>
          <a:ext cx="0" cy="0"/>
          <a:chOff x="0" y="0"/>
          <a:chExt cx="0" cy="0"/>
        </a:xfrm>
      </p:grpSpPr>
      <p:sp>
        <p:nvSpPr>
          <p:cNvPr id="1048693" name="Content Placeholder 2"/>
          <p:cNvSpPr/>
          <p:nvPr>
            <p:ph idx="1"/>
          </p:nvPr>
        </p:nvSpPr>
        <p:spPr/>
        <p:txBody>
          <a:bodyPr>
            <a:normAutofit lnSpcReduction="20000"/>
          </a:bodyPr>
          <a:p>
            <a:pPr indent="0" marL="0">
              <a:buNone/>
            </a:pPr>
            <a:r>
              <a:rPr altLang="en-GB" lang="en-US"/>
              <a:t>  </a:t>
            </a:r>
            <a:endParaRPr altLang="en-GB" lang="en-US"/>
          </a:p>
        </p:txBody>
      </p:sp>
      <p:pic>
        <p:nvPicPr>
          <p:cNvPr id="2097190"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94" name="Text Box 1"/>
          <p:cNvSpPr txBox="1"/>
          <p:nvPr/>
        </p:nvSpPr>
        <p:spPr>
          <a:xfrm>
            <a:off x="782320" y="2475865"/>
            <a:ext cx="10335895" cy="3749040"/>
          </a:xfrm>
          <a:prstGeom prst="rect"/>
          <a:noFill/>
        </p:spPr>
        <p:txBody>
          <a:bodyPr anchor="t" rtlCol="0" wrap="square">
            <a:spAutoFit/>
          </a:bodyPr>
          <a:p>
            <a:r>
              <a:rPr altLang="en-GB" sz="2000" lang="en-US">
                <a:latin typeface="Times New Roman" panose="02020603050405020304" charset="0"/>
                <a:cs typeface="Times New Roman" panose="02020603050405020304" charset="0"/>
              </a:rPr>
              <a:t>Aldehydes are chemical agents capable of reacting with proteins and nucleic acids.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Important examples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1. Glutaraldehyde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Used for high-level disinfection of certain heat-sensitive medical devices.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Can act as a chemical sterilant under specified conditions and sufficiently long exposure.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Requires appropriate ventilation, personal protective equipment and strict adherence to product instructions.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2. Formaldehyde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Has antimicrobial activity through chemical reactions with cellular components.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Has had uses in specialised disinfection and fumigation applications.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Its use is restricted by significant toxicity and occupational-health concerns.</a:t>
            </a:r>
            <a:endParaRPr altLang="en-US" sz="2000" lang="en-GB">
              <a:latin typeface="Times New Roman" panose="02020603050405020304" charset="0"/>
              <a:cs typeface="Times New Roman" panose="02020603050405020304" charset="0"/>
            </a:endParaRPr>
          </a:p>
        </p:txBody>
      </p:sp>
      <p:sp>
        <p:nvSpPr>
          <p:cNvPr id="1048695" name="Text Box 4"/>
          <p:cNvSpPr txBox="1"/>
          <p:nvPr/>
        </p:nvSpPr>
        <p:spPr>
          <a:xfrm>
            <a:off x="4665345" y="1080770"/>
            <a:ext cx="4064000" cy="1285240"/>
          </a:xfrm>
          <a:prstGeom prst="rect"/>
          <a:noFill/>
        </p:spPr>
        <p:txBody>
          <a:bodyPr rtlCol="0" wrap="square">
            <a:spAutoFit/>
          </a:bodyPr>
          <a:p>
            <a:r>
              <a:rPr altLang="en-GB" lang="en-US">
                <a:latin typeface="Times New Roman" panose="02020603050405020304" charset="0"/>
                <a:cs typeface="Times New Roman" panose="02020603050405020304" charset="0"/>
                <a:sym typeface="+mn-ea"/>
              </a:rPr>
              <a:t> </a:t>
            </a:r>
            <a:r>
              <a:rPr altLang="en-GB" sz="4000" lang="en-US">
                <a:latin typeface="Times New Roman" panose="02020603050405020304" charset="0"/>
                <a:cs typeface="Times New Roman" panose="02020603050405020304" charset="0"/>
                <a:sym typeface="+mn-ea"/>
              </a:rPr>
              <a:t>Aldehydes</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sp>
        <p:nvSpPr>
          <p:cNvPr id="1048696" name="Content Placeholder 2"/>
          <p:cNvSpPr/>
          <p:nvPr>
            <p:ph idx="1"/>
          </p:nvPr>
        </p:nvSpPr>
        <p:spPr/>
        <p:txBody>
          <a:bodyPr>
            <a:normAutofit lnSpcReduction="20000"/>
          </a:bodyPr>
          <a:p>
            <a:pPr indent="0" marL="0">
              <a:buNone/>
            </a:pPr>
            <a:r>
              <a:rPr altLang="en-GB" lang="en-US"/>
              <a:t>  </a:t>
            </a:r>
            <a:endParaRPr altLang="en-GB" lang="en-US"/>
          </a:p>
        </p:txBody>
      </p:sp>
      <p:pic>
        <p:nvPicPr>
          <p:cNvPr id="2097191"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697" name="Text Box 1"/>
          <p:cNvSpPr txBox="1"/>
          <p:nvPr/>
        </p:nvSpPr>
        <p:spPr>
          <a:xfrm>
            <a:off x="922655" y="2557145"/>
            <a:ext cx="10347325" cy="3444241"/>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Mechanism of action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Aldehydes react with proteins and nucleic acids, disrupting essential cellular functions.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Limitations and precautions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Can irritate the eyes, skin and respiratory tract.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Require correct concentration and exposure time.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Some formulations present significant health risks.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Must only be used for approved applications under appropriate safety procedures.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Exam point:</a:t>
            </a:r>
            <a:r>
              <a:rPr altLang="en-GB" sz="2000" lang="en-US">
                <a:latin typeface="Times New Roman" panose="02020603050405020304" charset="0"/>
                <a:cs typeface="Times New Roman" panose="02020603050405020304" charset="0"/>
              </a:rPr>
              <a:t> Glutaraldehyde is an important example of an aldehyde used for high-level disinfection of compatible heat-sensitive equipment</a:t>
            </a:r>
            <a:endParaRPr altLang="en-US" sz="2000" lang="en-GB">
              <a:latin typeface="Times New Roman" panose="02020603050405020304" charset="0"/>
              <a:cs typeface="Times New Roman" panose="02020603050405020304" charset="0"/>
            </a:endParaRPr>
          </a:p>
        </p:txBody>
      </p:sp>
      <p:sp>
        <p:nvSpPr>
          <p:cNvPr id="1048698" name="Text Box 3"/>
          <p:cNvSpPr txBox="1"/>
          <p:nvPr/>
        </p:nvSpPr>
        <p:spPr>
          <a:xfrm>
            <a:off x="4465955" y="123825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08" name=""/>
        <p:cNvGrpSpPr/>
        <p:nvPr/>
      </p:nvGrpSpPr>
      <p:grpSpPr>
        <a:xfrm>
          <a:off x="0" y="0"/>
          <a:ext cx="0" cy="0"/>
          <a:chOff x="0" y="0"/>
          <a:chExt cx="0" cy="0"/>
        </a:xfrm>
      </p:grpSpPr>
      <p:sp>
        <p:nvSpPr>
          <p:cNvPr id="1048699" name="Content Placeholder 2"/>
          <p:cNvSpPr/>
          <p:nvPr>
            <p:ph idx="1"/>
          </p:nvPr>
        </p:nvSpPr>
        <p:spPr/>
        <p:txBody>
          <a:bodyPr>
            <a:normAutofit lnSpcReduction="20000"/>
          </a:bodyPr>
          <a:p>
            <a:pPr indent="0" marL="0">
              <a:buNone/>
            </a:pPr>
            <a:r>
              <a:rPr altLang="en-GB" lang="en-US"/>
              <a:t>  </a:t>
            </a:r>
            <a:endParaRPr altLang="en-GB" lang="en-US"/>
          </a:p>
        </p:txBody>
      </p:sp>
      <p:pic>
        <p:nvPicPr>
          <p:cNvPr id="2097192"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00" name="Text Box 1"/>
          <p:cNvSpPr txBox="1"/>
          <p:nvPr/>
        </p:nvSpPr>
        <p:spPr>
          <a:xfrm>
            <a:off x="981075" y="2273300"/>
            <a:ext cx="9421495" cy="3749041"/>
          </a:xfrm>
          <a:prstGeom prst="rect"/>
          <a:noFill/>
        </p:spPr>
        <p:txBody>
          <a:bodyPr anchor="t" rtlCol="0" wrap="square">
            <a:spAutoFit/>
          </a:bodyPr>
          <a:p>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Certain dyes have antimicrobial activity and have been used to inhibit the growth of selected microorganisms.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Examples</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Crystal violet.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Acridine dyes, such as acriflavine.</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Mechanism of action</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Depending on the dye, antimicrobial activity may involve interaction with cellular components, interference with nucleic-acid functions or disruption of essential microbial processes.</a:t>
            </a:r>
            <a:endParaRPr altLang="en-US" sz="2000" lang="en-GB">
              <a:latin typeface="Times New Roman" panose="02020603050405020304" charset="0"/>
              <a:cs typeface="Times New Roman" panose="02020603050405020304" charset="0"/>
            </a:endParaRPr>
          </a:p>
        </p:txBody>
      </p:sp>
      <p:sp>
        <p:nvSpPr>
          <p:cNvPr id="1048701" name="Text Box 3"/>
          <p:cNvSpPr txBox="1"/>
          <p:nvPr/>
        </p:nvSpPr>
        <p:spPr>
          <a:xfrm>
            <a:off x="5080000" y="1161415"/>
            <a:ext cx="1603375" cy="706755"/>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Dyes</a:t>
            </a:r>
            <a:endParaRPr altLang="en-US" sz="4000"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09" name=""/>
        <p:cNvGrpSpPr/>
        <p:nvPr/>
      </p:nvGrpSpPr>
      <p:grpSpPr>
        <a:xfrm>
          <a:off x="0" y="0"/>
          <a:ext cx="0" cy="0"/>
          <a:chOff x="0" y="0"/>
          <a:chExt cx="0" cy="0"/>
        </a:xfrm>
      </p:grpSpPr>
      <p:sp>
        <p:nvSpPr>
          <p:cNvPr id="1048702" name="Content Placeholder 2"/>
          <p:cNvSpPr/>
          <p:nvPr>
            <p:ph idx="1"/>
          </p:nvPr>
        </p:nvSpPr>
        <p:spPr/>
        <p:txBody>
          <a:bodyPr>
            <a:normAutofit lnSpcReduction="20000"/>
          </a:bodyPr>
          <a:p>
            <a:pPr indent="0" marL="0">
              <a:buNone/>
            </a:pPr>
            <a:r>
              <a:rPr altLang="en-GB" lang="en-US"/>
              <a:t>  </a:t>
            </a:r>
            <a:endParaRPr altLang="en-GB" lang="en-US"/>
          </a:p>
        </p:txBody>
      </p:sp>
      <p:pic>
        <p:nvPicPr>
          <p:cNvPr id="2097193"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03" name="Text Box 1"/>
          <p:cNvSpPr txBox="1"/>
          <p:nvPr/>
        </p:nvSpPr>
        <p:spPr>
          <a:xfrm>
            <a:off x="963295" y="2472055"/>
            <a:ext cx="10210800" cy="3139440"/>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Uses and importance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Some dyes have historical and specialised uses in microbial control.</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Selected dyes have been used in culture media to inhibit certain microorganisms while allowing others to grow.</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Crystal violet is used in microbiology as a component of Gram staining; this staining role should not be confused with a general-purpose disinfectant application.</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Limitations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Their activity varies between dyes and microorganisms.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They are not universal disinfectants or sterilants.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Many have limited applications compared with modern chemical disinfectants.</a:t>
            </a:r>
            <a:endParaRPr altLang="en-US" sz="2000" lang="en-GB">
              <a:latin typeface="Times New Roman" panose="02020603050405020304" charset="0"/>
              <a:cs typeface="Times New Roman" panose="02020603050405020304" charset="0"/>
            </a:endParaRPr>
          </a:p>
        </p:txBody>
      </p:sp>
      <p:sp>
        <p:nvSpPr>
          <p:cNvPr id="1048704" name="Text Box 3"/>
          <p:cNvSpPr txBox="1"/>
          <p:nvPr/>
        </p:nvSpPr>
        <p:spPr>
          <a:xfrm>
            <a:off x="4531995" y="130492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sp>
        <p:nvSpPr>
          <p:cNvPr id="1048705" name="Content Placeholder 2"/>
          <p:cNvSpPr/>
          <p:nvPr>
            <p:ph idx="1"/>
          </p:nvPr>
        </p:nvSpPr>
        <p:spPr/>
        <p:txBody>
          <a:bodyPr>
            <a:normAutofit lnSpcReduction="20000"/>
          </a:bodyPr>
          <a:p>
            <a:pPr indent="0" marL="0">
              <a:buNone/>
            </a:pPr>
            <a:r>
              <a:rPr altLang="en-GB" lang="en-US"/>
              <a:t>  </a:t>
            </a:r>
            <a:endParaRPr altLang="en-GB" lang="en-US"/>
          </a:p>
        </p:txBody>
      </p:sp>
      <p:pic>
        <p:nvPicPr>
          <p:cNvPr id="2097194"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06" name="Text Box 1"/>
          <p:cNvSpPr txBox="1"/>
          <p:nvPr/>
        </p:nvSpPr>
        <p:spPr>
          <a:xfrm>
            <a:off x="1103630" y="2557145"/>
            <a:ext cx="9845675" cy="2834641"/>
          </a:xfrm>
          <a:prstGeom prst="rect"/>
          <a:noFill/>
        </p:spPr>
        <p:txBody>
          <a:bodyPr anchor="t" rtlCol="0" wrap="square">
            <a:spAutoFit/>
          </a:bodyPr>
          <a:p>
            <a:r>
              <a:rPr altLang="en-GB" sz="2000" lang="en-US">
                <a:latin typeface="Times New Roman" panose="02020603050405020304" charset="0"/>
                <a:cs typeface="Times New Roman" panose="02020603050405020304" charset="0"/>
              </a:rPr>
              <a:t>Halogens are chemical elements whose compounds are widely used for microbial control. The most important examples in routine disinfection are chlorine and iodine.</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A. Chlorine</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Examples: Sodium hypochlorite solutions and other chlorine-releasing products.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Mechanism of action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Chlorine produces reactive chemical species that oxidise or damage essential microbial components.</a:t>
            </a:r>
            <a:endParaRPr altLang="en-US" sz="2000" lang="en-GB">
              <a:latin typeface="Times New Roman" panose="02020603050405020304" charset="0"/>
              <a:cs typeface="Times New Roman" panose="02020603050405020304" charset="0"/>
            </a:endParaRPr>
          </a:p>
        </p:txBody>
      </p:sp>
      <p:sp>
        <p:nvSpPr>
          <p:cNvPr id="1048707" name="Text Box 3"/>
          <p:cNvSpPr txBox="1"/>
          <p:nvPr/>
        </p:nvSpPr>
        <p:spPr>
          <a:xfrm>
            <a:off x="4655185" y="1235075"/>
            <a:ext cx="2621915" cy="1285240"/>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Halogens</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708" name="Content Placeholder 2"/>
          <p:cNvSpPr/>
          <p:nvPr>
            <p:ph idx="1"/>
          </p:nvPr>
        </p:nvSpPr>
        <p:spPr/>
        <p:txBody>
          <a:bodyPr>
            <a:normAutofit lnSpcReduction="20000"/>
          </a:bodyPr>
          <a:p>
            <a:pPr indent="0" marL="0">
              <a:buNone/>
            </a:pPr>
            <a:r>
              <a:rPr altLang="en-GB" lang="en-US"/>
              <a:t>  </a:t>
            </a:r>
            <a:endParaRPr altLang="en-GB" lang="en-US"/>
          </a:p>
        </p:txBody>
      </p:sp>
      <p:pic>
        <p:nvPicPr>
          <p:cNvPr id="2097195"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09" name="Text Box 1"/>
          <p:cNvSpPr txBox="1"/>
          <p:nvPr/>
        </p:nvSpPr>
        <p:spPr>
          <a:xfrm>
            <a:off x="944880" y="2631440"/>
            <a:ext cx="9850755" cy="2834640"/>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Uses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Disinfection of appropriate environmental surfaces.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Water disinfection.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Decontamination of selected laboratory spills under an approved procedure.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Limitations :</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Organic material can reduce effectiveness.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Some formulations are corrosive.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Incorrect mixing with other chemicals can release dangerous gases.</a:t>
            </a:r>
            <a:endParaRPr altLang="en-US" sz="2000" lang="en-GB">
              <a:latin typeface="Times New Roman" panose="02020603050405020304" charset="0"/>
              <a:cs typeface="Times New Roman" panose="02020603050405020304" charset="0"/>
            </a:endParaRPr>
          </a:p>
        </p:txBody>
      </p:sp>
      <p:sp>
        <p:nvSpPr>
          <p:cNvPr id="1048710" name="Text Box 3"/>
          <p:cNvSpPr txBox="1"/>
          <p:nvPr/>
        </p:nvSpPr>
        <p:spPr>
          <a:xfrm>
            <a:off x="4588510" y="127381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12" name=""/>
        <p:cNvGrpSpPr/>
        <p:nvPr/>
      </p:nvGrpSpPr>
      <p:grpSpPr>
        <a:xfrm>
          <a:off x="0" y="0"/>
          <a:ext cx="0" cy="0"/>
          <a:chOff x="0" y="0"/>
          <a:chExt cx="0" cy="0"/>
        </a:xfrm>
      </p:grpSpPr>
      <p:sp>
        <p:nvSpPr>
          <p:cNvPr id="1048711" name="Content Placeholder 2"/>
          <p:cNvSpPr/>
          <p:nvPr>
            <p:ph idx="1"/>
          </p:nvPr>
        </p:nvSpPr>
        <p:spPr/>
        <p:txBody>
          <a:bodyPr>
            <a:normAutofit lnSpcReduction="20000"/>
          </a:bodyPr>
          <a:p>
            <a:pPr indent="0" marL="0">
              <a:buNone/>
            </a:pPr>
            <a:r>
              <a:rPr altLang="en-GB" lang="en-US"/>
              <a:t>  </a:t>
            </a:r>
            <a:endParaRPr altLang="en-GB" lang="en-US"/>
          </a:p>
        </p:txBody>
      </p:sp>
      <p:pic>
        <p:nvPicPr>
          <p:cNvPr id="2097196"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12" name="Text Box 1"/>
          <p:cNvSpPr txBox="1"/>
          <p:nvPr/>
        </p:nvSpPr>
        <p:spPr>
          <a:xfrm>
            <a:off x="836930" y="2522855"/>
            <a:ext cx="10059670" cy="3444241"/>
          </a:xfrm>
          <a:prstGeom prst="rect"/>
          <a:noFill/>
        </p:spPr>
        <p:txBody>
          <a:bodyPr anchor="t" rtlCol="0" wrap="square">
            <a:spAutoFit/>
          </a:bodyPr>
          <a:p>
            <a:r>
              <a:rPr altLang="en-GB" sz="2000" lang="en-US">
                <a:latin typeface="Times New Roman" panose="02020603050405020304" charset="0"/>
                <a:cs typeface="Times New Roman" panose="02020603050405020304" charset="0"/>
              </a:rPr>
              <a:t>Examples: Iodine preparations and iodophors.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Mechanism of action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Iodine reacts with and damages essential cellular components, including proteins.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Uses :</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Skin an tisepsis in suitable formulations.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Certain clinical antiseptic applications.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Limitations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May cause irritation or staining.</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Suitability depends on the formulation and intended use.</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Safety point:</a:t>
            </a:r>
            <a:r>
              <a:rPr altLang="en-GB" sz="2000" lang="en-US">
                <a:latin typeface="Times New Roman" panose="02020603050405020304" charset="0"/>
                <a:cs typeface="Times New Roman" panose="02020603050405020304" charset="0"/>
              </a:rPr>
              <a:t> Never mix chlorine-containing products with acids or ammonia-containing cleaners.</a:t>
            </a:r>
            <a:endParaRPr altLang="en-US" sz="2000" lang="en-GB">
              <a:latin typeface="Times New Roman" panose="02020603050405020304" charset="0"/>
              <a:cs typeface="Times New Roman" panose="02020603050405020304" charset="0"/>
            </a:endParaRPr>
          </a:p>
        </p:txBody>
      </p:sp>
      <p:sp>
        <p:nvSpPr>
          <p:cNvPr id="1048713" name="Text Box 3"/>
          <p:cNvSpPr txBox="1"/>
          <p:nvPr/>
        </p:nvSpPr>
        <p:spPr>
          <a:xfrm>
            <a:off x="4803775" y="1089660"/>
            <a:ext cx="4064000" cy="1285241"/>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Iodine</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8714" name="Content Placeholder 2"/>
          <p:cNvSpPr/>
          <p:nvPr>
            <p:ph idx="1"/>
          </p:nvPr>
        </p:nvSpPr>
        <p:spPr/>
        <p:txBody>
          <a:bodyPr>
            <a:normAutofit lnSpcReduction="20000"/>
          </a:bodyPr>
          <a:p>
            <a:pPr indent="0" marL="0">
              <a:buNone/>
            </a:pPr>
            <a:r>
              <a:rPr altLang="en-GB" lang="en-US"/>
              <a:t>  </a:t>
            </a:r>
            <a:endParaRPr altLang="en-GB" lang="en-US"/>
          </a:p>
        </p:txBody>
      </p:sp>
      <p:pic>
        <p:nvPicPr>
          <p:cNvPr id="2097197"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15" name="Text Box 1"/>
          <p:cNvSpPr txBox="1"/>
          <p:nvPr/>
        </p:nvSpPr>
        <p:spPr>
          <a:xfrm>
            <a:off x="868680" y="2590800"/>
            <a:ext cx="10168255" cy="3444241"/>
          </a:xfrm>
          <a:prstGeom prst="rect"/>
          <a:noFill/>
        </p:spPr>
        <p:txBody>
          <a:bodyPr anchor="t" rtlCol="0" wrap="square">
            <a:spAutoFit/>
          </a:bodyPr>
          <a:p>
            <a:r>
              <a:rPr altLang="en-GB" sz="2000" lang="en-US">
                <a:latin typeface="Times New Roman" panose="02020603050405020304" charset="0"/>
                <a:cs typeface="Times New Roman" panose="02020603050405020304" charset="0"/>
              </a:rPr>
              <a:t>Phenol, also known as carbolic acid, is historically important in the development of antiseptic practices.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Modern phenolic compounds are used in certain disinfectant formulations.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Mechanism of action :</a:t>
            </a:r>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Phenolic compounds may:</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Disrupt cell membranes.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Damage membrane function.</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Denature proteins.</a:t>
            </a: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Uses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Disinfection of certain environmental surfaces.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Use in selected healthcare and institutional disinfectant formulations.</a:t>
            </a:r>
            <a:endParaRPr altLang="en-US" sz="2000" lang="en-GB">
              <a:latin typeface="Times New Roman" panose="02020603050405020304" charset="0"/>
              <a:cs typeface="Times New Roman" panose="02020603050405020304" charset="0"/>
            </a:endParaRPr>
          </a:p>
        </p:txBody>
      </p:sp>
      <p:sp>
        <p:nvSpPr>
          <p:cNvPr id="1048716" name="Text Box 3"/>
          <p:cNvSpPr txBox="1"/>
          <p:nvPr/>
        </p:nvSpPr>
        <p:spPr>
          <a:xfrm>
            <a:off x="2497111" y="1305559"/>
            <a:ext cx="10467668" cy="1285241"/>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Phenols and Phenolic Compounds</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sp>
        <p:nvSpPr>
          <p:cNvPr id="1048717" name="Content Placeholder 2"/>
          <p:cNvSpPr/>
          <p:nvPr>
            <p:ph idx="1"/>
          </p:nvPr>
        </p:nvSpPr>
        <p:spPr/>
        <p:txBody>
          <a:bodyPr>
            <a:normAutofit lnSpcReduction="20000"/>
          </a:bodyPr>
          <a:p>
            <a:pPr indent="0" marL="0">
              <a:buNone/>
            </a:pPr>
            <a:r>
              <a:rPr altLang="en-GB" lang="en-US"/>
              <a:t>  </a:t>
            </a:r>
            <a:endParaRPr altLang="en-GB" lang="en-US"/>
          </a:p>
        </p:txBody>
      </p:sp>
      <p:pic>
        <p:nvPicPr>
          <p:cNvPr id="2097198"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18" name="Text Box 1"/>
          <p:cNvSpPr txBox="1"/>
          <p:nvPr/>
        </p:nvSpPr>
        <p:spPr>
          <a:xfrm>
            <a:off x="998855" y="2523490"/>
            <a:ext cx="9897745" cy="3139440"/>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Advantages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Some formulations retain activity in the presence of limited organic material.</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Certain phenolic products are effective against a range of vegetative bacteria and enveloped viruses.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Limitations :</a:t>
            </a:r>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Activity varies between compounds and microorganisms.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They are not reliable sterilants against bacterial endospores.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Some formulations may irritate skin and have toxic effects.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Their use must follow the product label and institutional infection-control policy.</a:t>
            </a:r>
            <a:endParaRPr altLang="en-US" sz="2000" lang="en-GB">
              <a:latin typeface="Times New Roman" panose="02020603050405020304" charset="0"/>
              <a:cs typeface="Times New Roman" panose="02020603050405020304" charset="0"/>
            </a:endParaRPr>
          </a:p>
        </p:txBody>
      </p:sp>
      <p:sp>
        <p:nvSpPr>
          <p:cNvPr id="1048719" name="Text Box 3"/>
          <p:cNvSpPr txBox="1"/>
          <p:nvPr/>
        </p:nvSpPr>
        <p:spPr>
          <a:xfrm>
            <a:off x="4429760" y="131000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8720" name="Content Placeholder 2"/>
          <p:cNvSpPr/>
          <p:nvPr>
            <p:ph idx="1"/>
          </p:nvPr>
        </p:nvSpPr>
        <p:spPr/>
        <p:txBody>
          <a:bodyPr>
            <a:normAutofit lnSpcReduction="20000"/>
          </a:bodyPr>
          <a:p>
            <a:pPr indent="0" marL="0">
              <a:buNone/>
            </a:pPr>
            <a:r>
              <a:rPr altLang="en-GB" lang="en-US"/>
              <a:t>  </a:t>
            </a:r>
            <a:endParaRPr altLang="en-GB" lang="en-US"/>
          </a:p>
        </p:txBody>
      </p:sp>
      <p:pic>
        <p:nvPicPr>
          <p:cNvPr id="2097199"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21" name="Text Box 1"/>
          <p:cNvSpPr txBox="1"/>
          <p:nvPr/>
        </p:nvSpPr>
        <p:spPr>
          <a:xfrm>
            <a:off x="1043305" y="2626995"/>
            <a:ext cx="9768205" cy="3444240"/>
          </a:xfrm>
          <a:prstGeom prst="rect"/>
          <a:noFill/>
        </p:spPr>
        <p:txBody>
          <a:bodyPr anchor="t" rtlCol="0" wrap="square">
            <a:spAutoFit/>
          </a:bodyPr>
          <a:p>
            <a:r>
              <a:rPr altLang="en-GB" sz="2000" lang="en-US">
                <a:latin typeface="Times New Roman" panose="02020603050405020304" charset="0"/>
                <a:cs typeface="Times New Roman" panose="02020603050405020304" charset="0"/>
              </a:rPr>
              <a:t>Some gases and vapours can control microorganisms in specialised sterilization systems.</a:t>
            </a:r>
            <a:endParaRPr altLang="en-GB" sz="2000" lang="en-US">
              <a:latin typeface="Times New Roman" panose="02020603050405020304" charset="0"/>
              <a:cs typeface="Times New Roman" panose="02020603050405020304" charset="0"/>
            </a:endParaRPr>
          </a:p>
          <a:p>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1. Ethylene oxide (EtO) :</a:t>
            </a:r>
            <a:endParaRPr altLang="en-GB" b="1" sz="2000" lang="en-US">
              <a:latin typeface="Times New Roman" panose="02020603050405020304" charset="0"/>
              <a:cs typeface="Times New Roman" panose="02020603050405020304" charset="0"/>
            </a:endParaRPr>
          </a:p>
          <a:p>
            <a:endParaRPr altLang="en-GB" b="1"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Mechanism: Alkylates proteins and nucleic acids, interfering with essential cellular functions.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Uses: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Sterilization of selected heat-sensitive medical devices.</a:t>
            </a:r>
            <a:endParaRPr altLang="en-GB" sz="2000" lang="en-US">
              <a:latin typeface="Times New Roman" panose="02020603050405020304" charset="0"/>
              <a:cs typeface="Times New Roman" panose="02020603050405020304" charset="0"/>
            </a:endParaRPr>
          </a:p>
          <a:p>
            <a:r>
              <a:rPr altLang="en-GB" sz="2000" lang="en-US">
                <a:latin typeface="Times New Roman" panose="02020603050405020304" charset="0"/>
                <a:cs typeface="Times New Roman" panose="02020603050405020304" charset="0"/>
              </a:rPr>
              <a:t>Processing of compatible materials that cannot tolerate conventional steam sterilization.</a:t>
            </a:r>
            <a:endParaRPr altLang="en-US" sz="2000" lang="en-GB">
              <a:latin typeface="Times New Roman" panose="02020603050405020304" charset="0"/>
              <a:cs typeface="Times New Roman" panose="02020603050405020304" charset="0"/>
            </a:endParaRPr>
          </a:p>
        </p:txBody>
      </p:sp>
      <p:sp>
        <p:nvSpPr>
          <p:cNvPr id="1048722" name="Text Box 3"/>
          <p:cNvSpPr txBox="1"/>
          <p:nvPr/>
        </p:nvSpPr>
        <p:spPr>
          <a:xfrm>
            <a:off x="2700026" y="1271692"/>
            <a:ext cx="8394475" cy="1285240"/>
          </a:xfrm>
          <a:prstGeom prst="rect"/>
          <a:noFill/>
        </p:spPr>
        <p:txBody>
          <a:bodyPr rtlCol="0" wrap="square">
            <a:spAutoFit/>
          </a:bodyPr>
          <a:p>
            <a:r>
              <a:rPr altLang="en-GB" sz="4000" lang="en-US">
                <a:latin typeface="Times New Roman" panose="02020603050405020304" charset="0"/>
                <a:cs typeface="Times New Roman" panose="02020603050405020304" charset="0"/>
                <a:sym typeface="+mn-ea"/>
              </a:rPr>
              <a:t>Gaseous Chemical Agents</a:t>
            </a:r>
            <a:endParaRPr altLang="en-GB" sz="4000" lang="en-US">
              <a:latin typeface="Times New Roman" panose="02020603050405020304" charset="0"/>
              <a:cs typeface="Times New Roman" panose="02020603050405020304" charset="0"/>
            </a:endParaRPr>
          </a:p>
          <a:p>
            <a:endParaRPr altLang="en-US" sz="4000" lang="en-GB"/>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16" name=""/>
        <p:cNvGrpSpPr/>
        <p:nvPr/>
      </p:nvGrpSpPr>
      <p:grpSpPr>
        <a:xfrm>
          <a:off x="0" y="0"/>
          <a:ext cx="0" cy="0"/>
          <a:chOff x="0" y="0"/>
          <a:chExt cx="0" cy="0"/>
        </a:xfrm>
      </p:grpSpPr>
      <p:sp>
        <p:nvSpPr>
          <p:cNvPr id="1048723" name="Content Placeholder 2"/>
          <p:cNvSpPr/>
          <p:nvPr>
            <p:ph idx="1"/>
          </p:nvPr>
        </p:nvSpPr>
        <p:spPr/>
        <p:txBody>
          <a:bodyPr>
            <a:normAutofit lnSpcReduction="20000"/>
          </a:bodyPr>
          <a:p>
            <a:pPr indent="0" marL="0">
              <a:buNone/>
            </a:pPr>
            <a:r>
              <a:rPr altLang="en-GB" lang="en-US"/>
              <a:t>  </a:t>
            </a:r>
            <a:endParaRPr altLang="en-GB" lang="en-US"/>
          </a:p>
        </p:txBody>
      </p:sp>
      <p:pic>
        <p:nvPicPr>
          <p:cNvPr id="2097200"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24" name="Text Box 1"/>
          <p:cNvSpPr txBox="1"/>
          <p:nvPr/>
        </p:nvSpPr>
        <p:spPr>
          <a:xfrm>
            <a:off x="1005840" y="2649220"/>
            <a:ext cx="10321925" cy="3444241"/>
          </a:xfrm>
          <a:prstGeom prst="rect"/>
          <a:noFill/>
        </p:spPr>
        <p:txBody>
          <a:bodyPr anchor="t" rtlCol="0" wrap="square">
            <a:spAutoFit/>
          </a:bodyPr>
          <a:p>
            <a:r>
              <a:rPr altLang="en-GB" b="1" sz="2000" lang="en-US">
                <a:latin typeface="Times New Roman" panose="02020603050405020304" charset="0"/>
                <a:cs typeface="Times New Roman" panose="02020603050405020304" charset="0"/>
              </a:rPr>
              <a:t>Advantages:</a:t>
            </a:r>
            <a:endParaRPr altLang="en-GB" b="1" sz="2000" lang="en-US">
              <a:latin typeface="Times New Roman" panose="02020603050405020304" charset="0"/>
              <a:cs typeface="Times New Roman" panose="02020603050405020304" charset="0"/>
            </a:endParaRPr>
          </a:p>
          <a:p>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Can penetrate suitable packaging and complex device structures.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Useful for selected heat- and moisture-sensitive materials.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rPr>
              <a:t>Limitations:</a:t>
            </a:r>
            <a:endParaRPr altLang="en-GB" b="1" sz="2000" lang="en-US">
              <a:latin typeface="Times New Roman" panose="02020603050405020304" charset="0"/>
              <a:cs typeface="Times New Roman" panose="02020603050405020304" charset="0"/>
            </a:endParaRPr>
          </a:p>
          <a:p>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Toxic and flammable.</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Requires specialised equipment and controlled aeration to remove residual gas.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Requires strict occupational and environmental safety measures.</a:t>
            </a:r>
            <a:endParaRPr altLang="en-GB" sz="2000" lang="en-US">
              <a:latin typeface="Times New Roman" panose="02020603050405020304" charset="0"/>
              <a:cs typeface="Times New Roman" panose="02020603050405020304" charset="0"/>
            </a:endParaRPr>
          </a:p>
          <a:p>
            <a:endParaRPr altLang="en-US" sz="2000" lang="en-GB">
              <a:latin typeface="Times New Roman" panose="02020603050405020304" charset="0"/>
              <a:cs typeface="Times New Roman" panose="02020603050405020304" charset="0"/>
            </a:endParaRPr>
          </a:p>
        </p:txBody>
      </p:sp>
      <p:sp>
        <p:nvSpPr>
          <p:cNvPr id="1048725" name="Text Box 3"/>
          <p:cNvSpPr txBox="1"/>
          <p:nvPr/>
        </p:nvSpPr>
        <p:spPr>
          <a:xfrm>
            <a:off x="4614545" y="123380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17" name=""/>
        <p:cNvGrpSpPr/>
        <p:nvPr/>
      </p:nvGrpSpPr>
      <p:grpSpPr>
        <a:xfrm>
          <a:off x="0" y="0"/>
          <a:ext cx="0" cy="0"/>
          <a:chOff x="0" y="0"/>
          <a:chExt cx="0" cy="0"/>
        </a:xfrm>
      </p:grpSpPr>
      <p:sp>
        <p:nvSpPr>
          <p:cNvPr id="1048726" name="Content Placeholder 2"/>
          <p:cNvSpPr/>
          <p:nvPr>
            <p:ph idx="1"/>
          </p:nvPr>
        </p:nvSpPr>
        <p:spPr/>
        <p:txBody>
          <a:bodyPr>
            <a:normAutofit lnSpcReduction="20000"/>
          </a:bodyPr>
          <a:p>
            <a:pPr indent="0" marL="0">
              <a:buNone/>
            </a:pPr>
            <a:r>
              <a:rPr altLang="en-GB" lang="en-US"/>
              <a:t>  </a:t>
            </a:r>
            <a:endParaRPr altLang="en-GB" lang="en-US"/>
          </a:p>
        </p:txBody>
      </p:sp>
      <p:pic>
        <p:nvPicPr>
          <p:cNvPr id="2097201"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27" name="Text Box 1"/>
          <p:cNvSpPr txBox="1"/>
          <p:nvPr/>
        </p:nvSpPr>
        <p:spPr>
          <a:xfrm>
            <a:off x="914400" y="2557145"/>
            <a:ext cx="9426575" cy="2834640"/>
          </a:xfrm>
          <a:prstGeom prst="rect"/>
          <a:noFill/>
        </p:spPr>
        <p:txBody>
          <a:bodyPr anchor="t" rtlCol="0" wrap="square">
            <a:spAutoFit/>
          </a:bodyPr>
          <a:p>
            <a:r>
              <a:rPr altLang="en-GB" b="1" sz="2000" lang="en-US">
                <a:latin typeface="Times New Roman" panose="02020603050405020304" charset="0"/>
                <a:cs typeface="Times New Roman" panose="02020603050405020304" charset="0"/>
                <a:sym typeface="+mn-ea"/>
              </a:rPr>
              <a:t>2. Formaldehyde gas or vapour :</a:t>
            </a:r>
            <a:endParaRPr altLang="en-GB" b="1" sz="2000" lang="en-US">
              <a:latin typeface="Times New Roman" panose="02020603050405020304" charset="0"/>
              <a:cs typeface="Times New Roman" panose="02020603050405020304" charset="0"/>
              <a:sym typeface="+mn-ea"/>
            </a:endParaRPr>
          </a:p>
          <a:p>
            <a:endParaRPr altLang="en-GB" b="1"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Has antimicrobial activity through chemical reactions with cellular components.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Has been used in specialised applications.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Its use is limited by toxicity and occupational-health concerns.</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sym typeface="+mn-ea"/>
              </a:rPr>
              <a:t>Important distinction: </a:t>
            </a:r>
            <a:r>
              <a:rPr altLang="en-GB" sz="2000" lang="en-US">
                <a:latin typeface="Times New Roman" panose="02020603050405020304" charset="0"/>
                <a:cs typeface="Times New Roman" panose="02020603050405020304" charset="0"/>
                <a:sym typeface="+mn-ea"/>
              </a:rPr>
              <a:t>Not every gas disinfects or sterilizes effectively. A gaseous method must be validated for the organism, material and intended application.</a:t>
            </a:r>
            <a:endParaRPr altLang="en-GB" sz="2000" lang="en-US">
              <a:latin typeface="Times New Roman" panose="02020603050405020304" charset="0"/>
              <a:cs typeface="Times New Roman" panose="02020603050405020304" charset="0"/>
              <a:sym typeface="+mn-ea"/>
            </a:endParaRPr>
          </a:p>
        </p:txBody>
      </p:sp>
      <p:sp>
        <p:nvSpPr>
          <p:cNvPr id="1048728" name="Text Box 3"/>
          <p:cNvSpPr txBox="1"/>
          <p:nvPr/>
        </p:nvSpPr>
        <p:spPr>
          <a:xfrm>
            <a:off x="4526915" y="1283970"/>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18" name=""/>
        <p:cNvGrpSpPr/>
        <p:nvPr/>
      </p:nvGrpSpPr>
      <p:grpSpPr>
        <a:xfrm>
          <a:off x="0" y="0"/>
          <a:ext cx="0" cy="0"/>
          <a:chOff x="0" y="0"/>
          <a:chExt cx="0" cy="0"/>
        </a:xfrm>
      </p:grpSpPr>
      <p:sp>
        <p:nvSpPr>
          <p:cNvPr id="1048729" name="Content Placeholder 2"/>
          <p:cNvSpPr/>
          <p:nvPr>
            <p:ph idx="1"/>
          </p:nvPr>
        </p:nvSpPr>
        <p:spPr/>
        <p:txBody>
          <a:bodyPr>
            <a:normAutofit lnSpcReduction="20000"/>
          </a:bodyPr>
          <a:p>
            <a:pPr indent="0" marL="0">
              <a:buNone/>
            </a:pPr>
            <a:r>
              <a:rPr altLang="en-GB" lang="en-US"/>
              <a:t>  </a:t>
            </a:r>
            <a:endParaRPr altLang="en-GB" lang="en-US"/>
          </a:p>
        </p:txBody>
      </p:sp>
      <p:pic>
        <p:nvPicPr>
          <p:cNvPr id="2097202"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30" name="Text Box 1"/>
          <p:cNvSpPr txBox="1"/>
          <p:nvPr/>
        </p:nvSpPr>
        <p:spPr>
          <a:xfrm>
            <a:off x="787400" y="2510155"/>
            <a:ext cx="10192385" cy="3749041"/>
          </a:xfrm>
          <a:prstGeom prst="rect"/>
          <a:noFill/>
        </p:spPr>
        <p:txBody>
          <a:bodyPr anchor="t" rtlCol="0" wrap="square">
            <a:spAutoFit/>
          </a:bodyPr>
          <a:p>
            <a:pPr indent="-342900" marL="342900">
              <a:buFont typeface="Wingdings" panose="05000000000000000000" charset="0"/>
              <a:buChar char="Ø"/>
            </a:pPr>
            <a:r>
              <a:rPr altLang="en-GB" sz="2000" lang="en-US">
                <a:latin typeface="Times New Roman" panose="02020603050405020304" charset="0"/>
                <a:cs typeface="Times New Roman" panose="02020603050405020304" charset="0"/>
              </a:rPr>
              <a:t>The selection of a microbial-control method depends on:</a:t>
            </a:r>
            <a:endParaRPr altLang="en-GB" sz="2000" lang="en-US">
              <a:latin typeface="Times New Roman" panose="02020603050405020304" charset="0"/>
              <a:cs typeface="Times New Roman" panose="02020603050405020304" charset="0"/>
            </a:endParaRPr>
          </a:p>
          <a:p>
            <a:pPr indent="-342900" marL="342900">
              <a:buFont typeface="Wingdings" panose="05000000000000000000" charset="0"/>
              <a:buChar char="Ø"/>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The type and number of microorganisms present.</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The presence of resistant forms, particularly bacterial endospores.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Whether sterilization, high-level disinfection or routine disinfection is required.</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Whether the material can tolerate heat, moisture or chemicals.</a:t>
            </a: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rPr>
              <a:t>The presence of organic matter.</a:t>
            </a:r>
            <a:endParaRPr altLang="en-GB" sz="2000" lang="en-US">
              <a:latin typeface="Times New Roman" panose="02020603050405020304" charset="0"/>
              <a:cs typeface="Times New Roman" panose="02020603050405020304" charset="0"/>
            </a:endParaRPr>
          </a:p>
          <a:p>
            <a:endParaRPr altLang="en-US" sz="2000" lang="en-GB">
              <a:latin typeface="Times New Roman" panose="02020603050405020304" charset="0"/>
              <a:cs typeface="Times New Roman" panose="02020603050405020304" charset="0"/>
            </a:endParaRPr>
          </a:p>
        </p:txBody>
      </p:sp>
      <p:sp>
        <p:nvSpPr>
          <p:cNvPr id="1048731" name="Text Box 3"/>
          <p:cNvSpPr txBox="1"/>
          <p:nvPr/>
        </p:nvSpPr>
        <p:spPr>
          <a:xfrm>
            <a:off x="1626235" y="947420"/>
            <a:ext cx="9270365" cy="1463675"/>
          </a:xfrm>
          <a:prstGeom prst="rect"/>
          <a:noFill/>
        </p:spPr>
        <p:txBody>
          <a:bodyPr rtlCol="0" wrap="square">
            <a:noAutofit/>
          </a:bodyPr>
          <a:p>
            <a:pPr algn="ctr"/>
            <a:r>
              <a:rPr altLang="en-GB" sz="4000" lang="en-US">
                <a:latin typeface="Times New Roman" panose="02020603050405020304" charset="0"/>
                <a:cs typeface="Times New Roman" panose="02020603050405020304" charset="0"/>
                <a:sym typeface="+mn-ea"/>
              </a:rPr>
              <a:t>Factors to Consider When Selecting a Control Method</a:t>
            </a:r>
            <a:endParaRPr altLang="en-GB" sz="4000" lang="en-US">
              <a:latin typeface="Times New Roman" panose="02020603050405020304" charset="0"/>
              <a:cs typeface="Times New Roman" panose="02020603050405020304" charset="0"/>
            </a:endParaRPr>
          </a:p>
          <a:p>
            <a:pPr algn="ctr"/>
            <a:endParaRPr altLang="en-US" sz="4000" lang="en-GB"/>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19" name=""/>
        <p:cNvGrpSpPr/>
        <p:nvPr/>
      </p:nvGrpSpPr>
      <p:grpSpPr>
        <a:xfrm>
          <a:off x="0" y="0"/>
          <a:ext cx="0" cy="0"/>
          <a:chOff x="0" y="0"/>
          <a:chExt cx="0" cy="0"/>
        </a:xfrm>
      </p:grpSpPr>
      <p:sp>
        <p:nvSpPr>
          <p:cNvPr id="1048732" name="Content Placeholder 2"/>
          <p:cNvSpPr/>
          <p:nvPr>
            <p:ph idx="1"/>
          </p:nvPr>
        </p:nvSpPr>
        <p:spPr/>
        <p:txBody>
          <a:bodyPr>
            <a:normAutofit lnSpcReduction="20000"/>
          </a:bodyPr>
          <a:p>
            <a:pPr indent="0" marL="0">
              <a:buNone/>
            </a:pPr>
            <a:r>
              <a:rPr altLang="en-GB" lang="en-US"/>
              <a:t>  </a:t>
            </a:r>
            <a:endParaRPr altLang="en-GB" lang="en-US"/>
          </a:p>
        </p:txBody>
      </p:sp>
      <p:pic>
        <p:nvPicPr>
          <p:cNvPr id="2097203"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sp>
        <p:nvSpPr>
          <p:cNvPr id="1048733" name="Text Box 1"/>
          <p:cNvSpPr txBox="1"/>
          <p:nvPr/>
        </p:nvSpPr>
        <p:spPr>
          <a:xfrm>
            <a:off x="1037590" y="2557145"/>
            <a:ext cx="9426575" cy="2834641"/>
          </a:xfrm>
          <a:prstGeom prst="rect"/>
          <a:noFill/>
        </p:spPr>
        <p:txBody>
          <a:bodyPr anchor="t" rtlCol="0" wrap="square">
            <a:spAutoFit/>
          </a:bodyPr>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The required exposure time and concentration.</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Safety for laboratory workers, patients and the environment.</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pPr indent="-342900" marL="342900">
              <a:buFont typeface="Arial" panose="020B0604020202020204" pitchFamily="34" charset="0"/>
              <a:buChar char="•"/>
            </a:pPr>
            <a:r>
              <a:rPr altLang="en-GB" sz="2000" lang="en-US">
                <a:latin typeface="Times New Roman" panose="02020603050405020304" charset="0"/>
                <a:cs typeface="Times New Roman" panose="02020603050405020304" charset="0"/>
                <a:sym typeface="+mn-ea"/>
              </a:rPr>
              <a:t>The availability of suitable equipment and a validated procedure.</a:t>
            </a:r>
            <a:endParaRPr altLang="en-GB" sz="2000" lang="en-US">
              <a:latin typeface="Times New Roman" panose="02020603050405020304" charset="0"/>
              <a:cs typeface="Times New Roman" panose="02020603050405020304" charset="0"/>
              <a:sym typeface="+mn-ea"/>
            </a:endParaRPr>
          </a:p>
          <a:p>
            <a:pPr indent="-342900" marL="342900">
              <a:buFont typeface="Arial" panose="020B0604020202020204" pitchFamily="34" charset="0"/>
              <a:buChar char="•"/>
            </a:pPr>
            <a:endParaRPr altLang="en-GB" sz="2000" lang="en-US">
              <a:latin typeface="Times New Roman" panose="02020603050405020304" charset="0"/>
              <a:cs typeface="Times New Roman" panose="02020603050405020304" charset="0"/>
            </a:endParaRPr>
          </a:p>
          <a:p>
            <a:r>
              <a:rPr altLang="en-GB" b="1" sz="2000" lang="en-US">
                <a:latin typeface="Times New Roman" panose="02020603050405020304" charset="0"/>
                <a:cs typeface="Times New Roman" panose="02020603050405020304" charset="0"/>
                <a:sym typeface="+mn-ea"/>
              </a:rPr>
              <a:t>Clinical relevance:</a:t>
            </a:r>
            <a:r>
              <a:rPr altLang="en-GB" sz="2000" lang="en-US">
                <a:latin typeface="Times New Roman" panose="02020603050405020304" charset="0"/>
                <a:cs typeface="Times New Roman" panose="02020603050405020304" charset="0"/>
                <a:sym typeface="+mn-ea"/>
              </a:rPr>
              <a:t> A method suitable for a laboratory bench may not be suitable for a surgical instrument entering sterile tissue. The required level of processing depends on the intended use of the item.</a:t>
            </a:r>
            <a:endParaRPr altLang="en-GB" sz="2000" lang="en-US">
              <a:latin typeface="Times New Roman" panose="02020603050405020304" charset="0"/>
              <a:cs typeface="Times New Roman" panose="02020603050405020304" charset="0"/>
              <a:sym typeface="+mn-ea"/>
            </a:endParaRPr>
          </a:p>
        </p:txBody>
      </p:sp>
      <p:sp>
        <p:nvSpPr>
          <p:cNvPr id="1048734" name="Text Box 3"/>
          <p:cNvSpPr txBox="1"/>
          <p:nvPr/>
        </p:nvSpPr>
        <p:spPr>
          <a:xfrm>
            <a:off x="4307205" y="1151255"/>
            <a:ext cx="4064000" cy="706755"/>
          </a:xfrm>
          <a:prstGeom prst="rect"/>
          <a:noFill/>
        </p:spPr>
        <p:txBody>
          <a:bodyPr rtlCol="0" wrap="square">
            <a:spAutoFit/>
          </a:bodyPr>
          <a:p>
            <a:r>
              <a:rPr altLang="en-GB" sz="4000" lang="en-US">
                <a:latin typeface="Times New Roman" panose="02020603050405020304" charset="0"/>
                <a:cs typeface="Times New Roman" panose="02020603050405020304" charset="0"/>
              </a:rPr>
              <a:t>Continued---</a:t>
            </a:r>
            <a:endParaRPr altLang="en-GB" sz="4000" lang="en-US">
              <a:latin typeface="Times New Roman" panose="02020603050405020304" charset="0"/>
              <a:cs typeface="Times New Roman" panose="0202060305040502030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20" name=""/>
        <p:cNvGrpSpPr/>
        <p:nvPr/>
      </p:nvGrpSpPr>
      <p:grpSpPr>
        <a:xfrm>
          <a:off x="0" y="0"/>
          <a:ext cx="0" cy="0"/>
          <a:chOff x="0" y="0"/>
          <a:chExt cx="0" cy="0"/>
        </a:xfrm>
      </p:grpSpPr>
      <p:sp>
        <p:nvSpPr>
          <p:cNvPr id="1048735" name="Content Placeholder 2"/>
          <p:cNvSpPr/>
          <p:nvPr>
            <p:ph idx="1"/>
          </p:nvPr>
        </p:nvSpPr>
        <p:spPr/>
        <p:txBody>
          <a:bodyPr>
            <a:normAutofit lnSpcReduction="20000"/>
          </a:bodyPr>
          <a:p>
            <a:pPr indent="0" marL="0">
              <a:buNone/>
            </a:pPr>
            <a:r>
              <a:rPr altLang="en-GB" lang="en-US"/>
              <a:t>  </a:t>
            </a:r>
            <a:endParaRPr altLang="en-GB" lang="en-US"/>
          </a:p>
        </p:txBody>
      </p:sp>
      <p:pic>
        <p:nvPicPr>
          <p:cNvPr id="2097204"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pic>
        <p:nvPicPr>
          <p:cNvPr id="2097205" name="Picture 5"/>
          <p:cNvPicPr>
            <a:picLocks/>
          </p:cNvPicPr>
          <p:nvPr/>
        </p:nvPicPr>
        <p:blipFill>
          <a:blip xmlns:r="http://schemas.openxmlformats.org/officeDocument/2006/relationships" r:embed="rId2"/>
          <a:stretch>
            <a:fillRect/>
          </a:stretch>
        </p:blipFill>
        <p:spPr>
          <a:xfrm>
            <a:off x="1100455" y="1081405"/>
            <a:ext cx="9906635" cy="4793615"/>
          </a:xfrm>
          <a:prstGeom prst="rec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8736" name="Content Placeholder 2"/>
          <p:cNvSpPr/>
          <p:nvPr>
            <p:ph idx="1"/>
          </p:nvPr>
        </p:nvSpPr>
        <p:spPr/>
        <p:txBody>
          <a:bodyPr>
            <a:normAutofit lnSpcReduction="20000"/>
          </a:bodyPr>
          <a:p>
            <a:pPr indent="0" marL="0">
              <a:buNone/>
            </a:pPr>
            <a:r>
              <a:rPr altLang="en-GB" lang="en-US"/>
              <a:t>  </a:t>
            </a:r>
            <a:endParaRPr altLang="en-GB" lang="en-US"/>
          </a:p>
        </p:txBody>
      </p:sp>
      <p:pic>
        <p:nvPicPr>
          <p:cNvPr id="2097206"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pic>
        <p:nvPicPr>
          <p:cNvPr id="2097207" name="Picture 1"/>
          <p:cNvPicPr>
            <a:picLocks/>
          </p:cNvPicPr>
          <p:nvPr/>
        </p:nvPicPr>
        <p:blipFill>
          <a:blip xmlns:r="http://schemas.openxmlformats.org/officeDocument/2006/relationships" r:embed="rId2"/>
          <a:stretch>
            <a:fillRect/>
          </a:stretch>
        </p:blipFill>
        <p:spPr>
          <a:xfrm>
            <a:off x="1217295" y="1076325"/>
            <a:ext cx="9739630" cy="4891405"/>
          </a:xfrm>
          <a:prstGeom prst="rec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22" name=""/>
        <p:cNvGrpSpPr/>
        <p:nvPr/>
      </p:nvGrpSpPr>
      <p:grpSpPr>
        <a:xfrm>
          <a:off x="0" y="0"/>
          <a:ext cx="0" cy="0"/>
          <a:chOff x="0" y="0"/>
          <a:chExt cx="0" cy="0"/>
        </a:xfrm>
      </p:grpSpPr>
      <p:sp>
        <p:nvSpPr>
          <p:cNvPr id="1048737" name="Content Placeholder 2"/>
          <p:cNvSpPr/>
          <p:nvPr>
            <p:ph idx="1"/>
          </p:nvPr>
        </p:nvSpPr>
        <p:spPr/>
        <p:txBody>
          <a:bodyPr>
            <a:normAutofit lnSpcReduction="20000"/>
          </a:bodyPr>
          <a:p>
            <a:pPr indent="0" marL="0">
              <a:buNone/>
            </a:pPr>
            <a:r>
              <a:rPr altLang="en-GB" lang="en-US"/>
              <a:t>  </a:t>
            </a:r>
            <a:endParaRPr altLang="en-GB" lang="en-US"/>
          </a:p>
        </p:txBody>
      </p:sp>
      <p:pic>
        <p:nvPicPr>
          <p:cNvPr id="2097208" name="Picture 6"/>
          <p:cNvPicPr>
            <a:picLocks noChangeAspect="1"/>
          </p:cNvPicPr>
          <p:nvPr/>
        </p:nvPicPr>
        <p:blipFill>
          <a:blip xmlns:r="http://schemas.openxmlformats.org/officeDocument/2006/relationships" r:embed="rId1"/>
          <a:stretch>
            <a:fillRect/>
          </a:stretch>
        </p:blipFill>
        <p:spPr>
          <a:xfrm>
            <a:off x="691515" y="625475"/>
            <a:ext cx="2291715" cy="414655"/>
          </a:xfrm>
          <a:prstGeom prst="rect"/>
        </p:spPr>
      </p:pic>
      <p:pic>
        <p:nvPicPr>
          <p:cNvPr id="2097209" name="Picture 1"/>
          <p:cNvPicPr>
            <a:picLocks/>
          </p:cNvPicPr>
          <p:nvPr/>
        </p:nvPicPr>
        <p:blipFill>
          <a:blip xmlns:r="http://schemas.openxmlformats.org/officeDocument/2006/relationships" r:embed="rId2"/>
          <a:stretch>
            <a:fillRect/>
          </a:stretch>
        </p:blipFill>
        <p:spPr>
          <a:xfrm>
            <a:off x="1572260" y="974725"/>
            <a:ext cx="8942705" cy="5207000"/>
          </a:xfrm>
          <a:prstGeom prst="rec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sp>
        <p:nvSpPr>
          <p:cNvPr id="1048754" name="标题"/>
          <p:cNvSpPr>
            <a:spLocks noGrp="1"/>
          </p:cNvSpPr>
          <p:nvPr>
            <p:ph type="ctrTitle"/>
            <p:custDataLst>
              <p:tags r:id="rId1"/>
            </p:custDataLst>
          </p:nvPr>
        </p:nvSpPr>
        <p:spPr/>
        <p:txBody>
          <a:bodyPr/>
          <a:p>
            <a:r>
              <a:rPr lang="en-US"/>
              <a:t>Thankyou</a:t>
            </a:r>
            <a:endParaRPr lang="en-US"/>
          </a:p>
        </p:txBody>
      </p:sp>
    </p:spTree>
    <p:custDataLst>
      <p:tags r:id="rId2"/>
    </p:custDataLst>
  </p:cSld>
  <p:clrMapOvr>
    <a:masterClrMapping/>
  </p:clrMapOvr>
</p:sld>
</file>

<file path=ppt/tags/tag1.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xml><?xml version="1.0" encoding="utf-8"?>
<p:tagLst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xml><?xml version="1.0" encoding="utf-8"?>
<p:tagLst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xml><?xml version="1.0" encoding="utf-8"?>
<p:tagLst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xml><?xml version="1.0" encoding="utf-8"?>
<p:tagLst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xml><?xml version="1.0" encoding="utf-8"?>
<p:tagLst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xml><?xml version="1.0" encoding="utf-8"?>
<p:tagLst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xml><?xml version="1.0" encoding="utf-8"?>
<p:tagLst xmlns:p="http://schemas.openxmlformats.org/presentationml/2006/main">
  <p:tag name="KSO_WM_UNIT_TYPE" val="f"/>
  <p:tag name="KSO_WM_UNIT_SUBTYPE" val="g"/>
  <p:tag name="KSO_WM_UNIT_INDEX" val="3"/>
  <p:tag name="KSO_WM_BEAUTIFY_FLAG" val="#wm#"/>
  <p:tag name="KSO_WM_TAG_VERSION" val="3.0"/>
  <p:tag name="KSO_WM_UNIT_PRESET_TEXT" val="公司名"/>
  <p:tag name="KSO_WM_UNIT_ID" val="_1*f*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1"/>
</p:tagLst>
</file>

<file path=ppt/tags/tag12.xml><?xml version="1.0" encoding="utf-8"?>
<p:tagLst xmlns:p="http://schemas.openxmlformats.org/presentationml/2006/main">
  <p:tag name="KSO_WM_UNIT_TYPE" val="f"/>
  <p:tag name="KSO_WM_UNIT_SUBTYPE" val="e"/>
  <p:tag name="KSO_WM_UNIT_INDEX" val="2"/>
  <p:tag name="KSO_WM_BEAUTIFY_FLAG" val="#wm#"/>
  <p:tag name="KSO_WM_TAG_VERSION" val="3.0"/>
  <p:tag name="KSO_WM_UNIT_PRESET_TEXT" val="年号"/>
  <p:tag name="KSO_WM_UNIT_ID" val="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1"/>
</p:tagLst>
</file>

<file path=ppt/tags/tag1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4"/>
</p:tagLst>
</file>

<file path=ppt/tags/tag14.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44"/>
</p:tagLst>
</file>

<file path=ppt/tags/tag15.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1"/>
</p:tagLst>
</file>

<file path=ppt/tags/tag1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17.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 第二级 第三级 第四级 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330"/>
</p:tagLst>
</file>

<file path=ppt/tags/tag18.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xml><?xml version="1.0" encoding="utf-8"?>
<p:tagLst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xml><?xml version="1.0" encoding="utf-8"?>
<p:tagLst xmlns:p="http://schemas.openxmlformats.org/presentationml/2006/main">
  <p:tag name="KSO_WM_UNIT_TYPE" val="i"/>
  <p:tag name="KSO_WM_UNIT_INDEX" val="5"/>
  <p:tag name="KSO_WM_BEAUTIFY_FLAG" val="#wm#"/>
  <p:tag name="KSO_WM_TAG_VERSION" val="3.0"/>
  <p:tag name="KSO_WM_UNIT_ID" val="_3*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xml><?xml version="1.0" encoding="utf-8"?>
<p:tagLst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2"/>
</p:tagLst>
</file>

<file path=ppt/tags/tag27.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xml><?xml version="1.0" encoding="utf-8"?>
<p:tagLst xmlns:p="http://schemas.openxmlformats.org/presentationml/2006/main">
  <p:tag name="KSO_WM_UNIT_TYPE" val="i"/>
  <p:tag name="KSO_WM_UNIT_INDEX" val="6"/>
  <p:tag name="KSO_WM_BEAUTIFY_FLAG" val="#wm#"/>
  <p:tag name="KSO_WM_TAG_VERSION" val="3.0"/>
  <p:tag name="KSO_WM_UNIT_ID" val="_4*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xml><?xml version="1.0" encoding="utf-8"?>
<p:tagLst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xml><?xml version="1.0" encoding="utf-8"?>
<p:tagLst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6"/>
</p:tagLst>
</file>

<file path=ppt/tags/tag37.xml><?xml version="1.0" encoding="utf-8"?>
<p:tagLst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5"/>
</p:tagLst>
</file>

<file path=ppt/tags/tag38.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Lst>
</file>

<file path=ppt/tags/tag42.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 第二级 第三级 第四级 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60"/>
</p:tagLst>
</file>

<file path=ppt/tags/tag43.xml><?xml version="1.0" encoding="utf-8"?>
<p:tagLst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 第二级 第三级 第四级 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60"/>
</p:tagLst>
</file>

<file path=ppt/tags/tag44.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58"/>
</p:tagLst>
</file>

<file path=ppt/tags/tag48.xml><?xml version="1.0" encoding="utf-8"?>
<p:tagLst xmlns:p="http://schemas.openxmlformats.org/presentationml/2006/main">
  <p:tag name="KSO_WM_UNIT_TYPE" val="h_a"/>
  <p:tag name="KSO_WM_UNIT_INDEX" val="1_1"/>
  <p:tag name="KSO_WM_BEAUTIFY_FLAG" val="#wm#"/>
  <p:tag name="KSO_WM_TAG_VERSION" val="3.0"/>
  <p:tag name="KSO_WM_UNIT_PRESET_TEXT" val="单击此处编辑母版文本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 name="KSO_WM_UNIT_VALUE" val="19"/>
</p:tagLst>
</file>

<file path=ppt/tags/tag49.xml><?xml version="1.0" encoding="utf-8"?>
<p:tagLst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 第二级 第三级 第四级 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VALUE" val="153"/>
</p:tagLst>
</file>

<file path=ppt/tags/tag50.xml><?xml version="1.0" encoding="utf-8"?>
<p:tagLst xmlns:p="http://schemas.openxmlformats.org/presentationml/2006/main">
  <p:tag name="KSO_WM_UNIT_TYPE" val="h_a"/>
  <p:tag name="KSO_WM_UNIT_INDEX" val="2_1"/>
  <p:tag name="KSO_WM_BEAUTIFY_FLAG" val="#wm#"/>
  <p:tag name="KSO_WM_TAG_VERSION" val="3.0"/>
  <p:tag name="KSO_WM_UNIT_PRESET_TEXT" val="单击此处编辑母版文本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 name="KSO_WM_UNIT_VALUE" val="19"/>
</p:tagLst>
</file>

<file path=ppt/tags/tag51.xml><?xml version="1.0" encoding="utf-8"?>
<p:tagLst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 第二级 第三级 第四级 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VALUE" val="153"/>
</p:tagLst>
</file>

<file path=ppt/tags/tag52.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56.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 第二级 第三级 第四级 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396"/>
</p:tagLst>
</file>

<file path=ppt/tags/tag63.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9"/>
</p:tagLst>
</file>

<file path=ppt/tags/tag67.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40"/>
</p:tagLst>
</file>

<file path=ppt/tags/tag68.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xml><?xml version="1.0" encoding="utf-8"?>
<p:tagLst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xml><?xml version="1.0" encoding="utf-8"?>
<p:tagLst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xml><?xml version="1.0" encoding="utf-8"?>
<p:tagLst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xml><?xml version="1.0" encoding="utf-8"?>
<p:tagLst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4"/>
</p:tagLst>
</file>

<file path=ppt/tags/tag76.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 name="KSO_WM_TEMPLATE_CATEGORY" val="custom"/>
  <p:tag name="KSO_WM_TEMPLATE_INDEX" val="20238132"/>
</p:tagLst>
</file>

<file path=ppt/tags/tag83.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 第二级 第三级 第四级 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340"/>
  <p:tag name="KSO_WM_TEMPLATE_CATEGORY" val="custom"/>
  <p:tag name="KSO_WM_TEMPLATE_INDEX" val="20238132"/>
</p:tagLst>
</file>

<file path=ppt/tags/tag84.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xml><?xml version="1.0" encoding="utf-8"?>
<p:tagLst xmlns:p="http://schemas.openxmlformats.org/presentationml/2006/main">
  <p:tag name="KSO_WM_TEMPLATE_THUMBS_INDEX" val="1、9"/>
  <p:tag name="KSO_WM_TEMPLATE_SUBCATEGORY" val="29"/>
  <p:tag name="KSO_WM_TEMPLATE_COLOR_TYPE" val="0"/>
  <p:tag name="KSO_WM_TAG_VERSION" val="3.0"/>
  <p:tag name="KSO_WM_BEAUTIFY_FLAG" val="#wm#"/>
  <p:tag name="KSO_WM_TEMPLATE_INDEX" val="20238132"/>
  <p:tag name="KSO_WM_TEMPLATE_CATEGORY" val="custom"/>
  <p:tag name="KSO_WM_TEMPLATE_MASTER_TYPE" val="0"/>
  <p:tag name="KSO_WM_SPECIAL_SOURCE" val="bdnull"/>
</p:tagLst>
</file>

<file path=ppt/tags/tag88.xml><?xml version="1.0" encoding="utf-8"?>
<p:tagLst xmlns:p="http://schemas.openxmlformats.org/presentationml/2006/main">
  <p:tag name="KSO_WM_UNIT_TYPE" val="a"/>
  <p:tag name="KSO_WM_UNIT_INDEX" val="1"/>
  <p:tag name="KSO_WM_BEAUTIFY_FLAG" val="#wm#"/>
  <p:tag name="KSO_WM_TAG_VERSION" val="3.0"/>
  <p:tag name="KSO_WM_UNIT_ID" val="custom20238132_9*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132"/>
  <p:tag name="KSO_WM_TEMPLATE_CATEGORY" val="custom"/>
  <p:tag name="KSO_WM_UNIT_ISCONTENTSTITLE" val="0"/>
  <p:tag name="KSO_WM_UNIT_PRESET_TEXT" val="THANKS"/>
</p:tagLst>
</file>

<file path=ppt/tags/tag89.xml><?xml version="1.0" encoding="utf-8"?>
<p:tagLst xmlns:p="http://schemas.openxmlformats.org/presentationml/2006/main">
  <p:tag name="KSO_WM_SLIDE_TYPE" val="endPage"/>
  <p:tag name="KSO_WM_TEMPLATE_SUBCATEGORY" val="29"/>
  <p:tag name="KSO_WM_TEMPLATE_COLOR_TYPE" val="0"/>
  <p:tag name="KSO_WM_TAG_VERSION" val="3.0"/>
  <p:tag name="KSO_WM_SLIDE_SUBTYPE" val="pureTxt"/>
  <p:tag name="KSO_WM_SLIDE_ITEM_CNT" val="0"/>
  <p:tag name="KSO_WM_BEAUTIFY_FLAG" val="#wm#"/>
  <p:tag name="KSO_WM_TEMPLATE_INDEX" val="20238132"/>
  <p:tag name="KSO_WM_TEMPLATE_CATEGORY" val="custom"/>
  <p:tag name="KSO_WM_SLIDE_INDEX" val="9"/>
  <p:tag name="KSO_WM_SLIDE_ID" val="custom20238132_9"/>
  <p:tag name="KSO_WM_TEMPLATE_MASTER_TYPE" val="0"/>
  <p:tag name="KSO_WM_SLIDE_LAYOUT" val="a"/>
  <p:tag name="KSO_WM_SLIDE_LAYOUT_CNT" val="1"/>
  <p:tag name="KSO_WM_SPECIAL_SOURCE" val="bdnull"/>
</p:tagLst>
</file>

<file path=ppt/theme/_rels/theme1.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s>
</file>

<file path=ppt/theme/theme1.xml><?xml version="1.0" encoding="utf-8"?>
<a:theme xmlns:a="http://schemas.openxmlformats.org/drawingml/2006/main" name="Organic">
  <a:themeElements>
    <a:clrScheme name="Organic">
      <a:dk1>
        <a:sysClr lastClr="000000" val="windowText"/>
      </a:dk1>
      <a:lt1>
        <a:sysClr lastClr="FFFFFF" val="window"/>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algn="tl" flip="none" sx="100000" sy="100000" tx="0" ty="0"/>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r="13500000" dist="12700">
              <a:srgbClr val="000000">
                <a:alpha val="45000"/>
              </a:srgbClr>
            </a:innerShdw>
          </a:effectLst>
        </a:effectStyle>
        <a:effectStyle>
          <a:effectLst>
            <a:outerShdw blurRad="38100" dir="5400000" dist="254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fillRect/>
          </a:stretch>
        </a:blipFill>
      </a:bgFillStyleLst>
    </a:fmtScheme>
  </a:themeElements>
</a:theme>
</file>

<file path=ppt/theme/theme2.xml><?xml version="1.0" encoding="utf-8"?>
<a:theme xmlns:a="http://schemas.openxmlformats.org/drawingml/2006/main" name="Office Theme">
  <a:themeElements>
    <a:clrScheme name="0318-1">
      <a:dk1>
        <a:srgbClr val="333333"/>
      </a:dk1>
      <a:lt1>
        <a:sysClr lastClr="FFFFFF" val="window"/>
      </a:lt1>
      <a:dk2>
        <a:srgbClr val="0B1427"/>
      </a:dk2>
      <a:lt2>
        <a:srgbClr val="FFE6D0"/>
      </a:lt2>
      <a:accent1>
        <a:srgbClr val="FFB06A"/>
      </a:accent1>
      <a:accent2>
        <a:srgbClr val="F98069"/>
      </a:accent2>
      <a:accent3>
        <a:srgbClr val="EA5E4B"/>
      </a:accent3>
      <a:accent4>
        <a:srgbClr val="C5CFF2"/>
      </a:accent4>
      <a:accent5>
        <a:srgbClr val="758FCE"/>
      </a:accent5>
      <a:accent6>
        <a:srgbClr val="5177CB"/>
      </a:accent6>
      <a:hlink>
        <a:srgbClr val="0026E5"/>
      </a:hlink>
      <a:folHlink>
        <a:srgbClr val="7E1FAD"/>
      </a:folHlink>
    </a:clrScheme>
    <a:fontScheme name="简约风">
      <a:majorFont>
        <a:latin typeface="Manrope ExtraBold"/>
        <a:ea typeface="Manrope ExtraBold"/>
        <a:cs typeface=""/>
      </a:majorFont>
      <a:minorFont>
        <a:latin typeface="Lato"/>
        <a:ea typeface="Lat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anchor="ctr" rtlCol="0"/>
      <a:lstStyle>
        <a:defPPr algn="ct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rtlCol="0" wrap="square">
        <a:normAutofit fontScale="92500" lnSpcReduction="20000"/>
      </a:bodyPr>
      <a:lstStyle>
        <a:defPPr algn="l">
          <a:lnSpc>
            <a:spcPct val="140000"/>
          </a:lnSpc>
          <a:defRPr dirty="0" sz="2400" kern="100">
            <a:effectLst/>
            <a:latin typeface="+mn-ea"/>
            <a:cs typeface="江城圆体 400W" panose="020B0500000000000000" pitchFamily="34" charset="-122"/>
          </a:defRPr>
        </a:defPPr>
      </a:lstStyle>
    </a:txDef>
  </a:objectDefaul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Presentation</Application>
  <ScaleCrop>0</ScaleCrop>
  <Company>MRT www.Win2Farsi.com</Company>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ANATOMY HEAD AND NECK</dc:title>
  <dc:creator>Moorche</dc:creator>
  <cp:lastModifiedBy>Zia Fatima</cp:lastModifiedBy>
  <dcterms:created xsi:type="dcterms:W3CDTF">2026-09-15T04:12:00Z</dcterms:created>
  <dcterms:modified xsi:type="dcterms:W3CDTF">2026-10-16T06:57:58Z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F64A1C3A7CDA408297D3581E14056D2A_13</vt:lpwstr>
  </property>
  <property fmtid="{D5CDD505-2E9C-101B-9397-08002B2CF9AE}" pid="3" name="KSOProductBuildVer">
    <vt:lpwstr>2057-12.2.0.23206</vt:lpwstr>
  </property>
</Properties>
</file>