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5" r:id="rId13"/>
    <p:sldId id="267" r:id="rId14"/>
    <p:sldId id="276" r:id="rId15"/>
    <p:sldId id="268" r:id="rId16"/>
    <p:sldId id="269" r:id="rId17"/>
    <p:sldId id="270" r:id="rId18"/>
    <p:sldId id="271" r:id="rId19"/>
    <p:sldId id="283" r:id="rId20"/>
    <p:sldId id="284" r:id="rId21"/>
    <p:sldId id="272" r:id="rId22"/>
    <p:sldId id="273" r:id="rId23"/>
    <p:sldId id="274" r:id="rId24"/>
    <p:sldId id="277" r:id="rId25"/>
    <p:sldId id="285" r:id="rId26"/>
    <p:sldId id="278" r:id="rId27"/>
    <p:sldId id="279" r:id="rId28"/>
    <p:sldId id="280" r:id="rId29"/>
    <p:sldId id="281" r:id="rId30"/>
    <p:sldId id="291" r:id="rId31"/>
    <p:sldId id="282" r:id="rId32"/>
    <p:sldId id="286" r:id="rId33"/>
    <p:sldId id="287" r:id="rId34"/>
    <p:sldId id="288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br>
              <a:rPr lang="en-US" b="1" dirty="0" smtClean="0"/>
            </a:br>
            <a:r>
              <a:rPr lang="en-US" b="1" dirty="0" smtClean="0"/>
              <a:t>THE LOWER LIMB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</a:t>
            </a:r>
          </a:p>
          <a:p>
            <a:r>
              <a:rPr lang="en-US" b="1" dirty="0" smtClean="0"/>
              <a:t>DPT(S.M.C),MPPTA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4425" y="1415332"/>
            <a:ext cx="575930" cy="45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680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3223" y="496832"/>
            <a:ext cx="11259047" cy="5872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6473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7953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Floor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Popliteal </a:t>
            </a:r>
            <a:r>
              <a:rPr lang="en-US" dirty="0"/>
              <a:t>surface of the femur </a:t>
            </a:r>
          </a:p>
          <a:p>
            <a:r>
              <a:rPr lang="en-US" dirty="0"/>
              <a:t>Capsule of the knee joint </a:t>
            </a:r>
          </a:p>
          <a:p>
            <a:r>
              <a:rPr lang="en-US" dirty="0"/>
              <a:t>Popliteus muscle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6473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725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3223" y="496832"/>
            <a:ext cx="11259047" cy="5872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6473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6181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Muscles Associated with the Popliteal Fossa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Hamstring Muscles</a:t>
            </a:r>
          </a:p>
          <a:p>
            <a:r>
              <a:rPr lang="en-US" dirty="0"/>
              <a:t>Biceps </a:t>
            </a:r>
            <a:r>
              <a:rPr lang="en-US" dirty="0" err="1"/>
              <a:t>femoris</a:t>
            </a:r>
            <a:r>
              <a:rPr lang="en-US" dirty="0"/>
              <a:t> </a:t>
            </a:r>
          </a:p>
          <a:p>
            <a:r>
              <a:rPr lang="en-US" dirty="0"/>
              <a:t>Semimembranosus </a:t>
            </a:r>
          </a:p>
          <a:p>
            <a:r>
              <a:rPr lang="en-US" dirty="0"/>
              <a:t>Semitendinosus </a:t>
            </a:r>
          </a:p>
          <a:p>
            <a:r>
              <a:rPr lang="en-US" b="1" dirty="0"/>
              <a:t>Posterior Fascial Compartment Muscles</a:t>
            </a:r>
          </a:p>
          <a:p>
            <a:r>
              <a:rPr lang="en-US" dirty="0"/>
              <a:t>Gastrocnemius </a:t>
            </a:r>
          </a:p>
          <a:p>
            <a:r>
              <a:rPr lang="en-US" dirty="0" err="1"/>
              <a:t>Plantaris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6473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673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96833"/>
            <a:ext cx="11155680" cy="58960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6473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6576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Popliteus Muscle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Origin</a:t>
            </a:r>
          </a:p>
          <a:p>
            <a:r>
              <a:rPr lang="en-US" dirty="0"/>
              <a:t>Arises within the fascial compartment of the leg. </a:t>
            </a:r>
          </a:p>
          <a:p>
            <a:r>
              <a:rPr lang="en-US" b="1" dirty="0"/>
              <a:t>Course</a:t>
            </a:r>
          </a:p>
          <a:p>
            <a:r>
              <a:rPr lang="en-US" dirty="0"/>
              <a:t>Tendon separates the lateral meniscus from the lateral ligament. </a:t>
            </a:r>
          </a:p>
          <a:p>
            <a:r>
              <a:rPr lang="en-US" dirty="0"/>
              <a:t>Emerges through the lower part of the posterior aspect of the knee joint. </a:t>
            </a:r>
          </a:p>
          <a:p>
            <a:r>
              <a:rPr lang="en-US" dirty="0"/>
              <a:t>Passes to its insertion.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6473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7090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96832"/>
            <a:ext cx="11195437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6473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7306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Actions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Produces </a:t>
            </a:r>
            <a:r>
              <a:rPr lang="en-US" dirty="0"/>
              <a:t>medial rotation of the tibia on the femur. </a:t>
            </a:r>
          </a:p>
          <a:p>
            <a:r>
              <a:rPr lang="en-US" dirty="0"/>
              <a:t>Produces lateral rotation of the femur on the tibia. </a:t>
            </a:r>
          </a:p>
          <a:p>
            <a:r>
              <a:rPr lang="en-US" dirty="0"/>
              <a:t>Lateral rotation occurs at the commencement of knee flexion. </a:t>
            </a:r>
          </a:p>
          <a:p>
            <a:r>
              <a:rPr lang="en-US" dirty="0"/>
              <a:t>Relaxes ligaments of the knee joint. </a:t>
            </a:r>
          </a:p>
          <a:p>
            <a:r>
              <a:rPr lang="en-US" dirty="0"/>
              <a:t>Action is referred to as </a:t>
            </a:r>
            <a:r>
              <a:rPr lang="en-US" b="1" dirty="0"/>
              <a:t>“unlocking the knee joint.”</a:t>
            </a:r>
            <a:r>
              <a:rPr lang="en-US" dirty="0"/>
              <a:t> </a:t>
            </a:r>
          </a:p>
          <a:p>
            <a:r>
              <a:rPr lang="en-US" dirty="0"/>
              <a:t>Pulls the lateral meniscus backward at the commencement of flexion.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6473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0699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Relations of the Popliteal </a:t>
            </a:r>
            <a:r>
              <a:rPr lang="en-US" b="1" dirty="0" smtClean="0"/>
              <a:t>Fossa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Anteriorly</a:t>
            </a:r>
          </a:p>
          <a:p>
            <a:r>
              <a:rPr lang="en-US" dirty="0"/>
              <a:t>Popliteal surface of femur </a:t>
            </a:r>
          </a:p>
          <a:p>
            <a:r>
              <a:rPr lang="en-US" dirty="0"/>
              <a:t>Knee joint </a:t>
            </a:r>
          </a:p>
          <a:p>
            <a:r>
              <a:rPr lang="en-US" dirty="0"/>
              <a:t>Popliteus muscle </a:t>
            </a:r>
          </a:p>
          <a:p>
            <a:r>
              <a:rPr lang="en-US" b="1" dirty="0"/>
              <a:t>Posteriorly</a:t>
            </a:r>
          </a:p>
          <a:p>
            <a:r>
              <a:rPr lang="en-US" dirty="0" err="1"/>
              <a:t>Tibial</a:t>
            </a:r>
            <a:r>
              <a:rPr lang="en-US" dirty="0"/>
              <a:t> nerve </a:t>
            </a:r>
          </a:p>
          <a:p>
            <a:r>
              <a:rPr lang="en-US" dirty="0"/>
              <a:t>Fascia </a:t>
            </a:r>
          </a:p>
          <a:p>
            <a:r>
              <a:rPr lang="en-US" dirty="0"/>
              <a:t>Skin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6473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7014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96832"/>
            <a:ext cx="11195437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6473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505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POPLITEAL FOSSA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popliteal fossa is a diamond-shaped intermuscular space situated at the back of the knee. </a:t>
            </a:r>
          </a:p>
          <a:p>
            <a:r>
              <a:rPr lang="en-US" dirty="0"/>
              <a:t>It is the most prominent when the knee joint is flexed.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6473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190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96833"/>
            <a:ext cx="11155680" cy="58960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6473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1879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Popliteal Artery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Continuation </a:t>
            </a:r>
            <a:r>
              <a:rPr lang="en-US" dirty="0"/>
              <a:t>of the femoral artery. </a:t>
            </a:r>
          </a:p>
          <a:p>
            <a:r>
              <a:rPr lang="en-US" b="1" dirty="0"/>
              <a:t>Course</a:t>
            </a:r>
          </a:p>
          <a:p>
            <a:r>
              <a:rPr lang="en-US" dirty="0"/>
              <a:t>Enters the popliteal fossa through the adductor hiatus. </a:t>
            </a:r>
          </a:p>
          <a:p>
            <a:r>
              <a:rPr lang="en-US" dirty="0"/>
              <a:t>Lies deeply within the fossa. </a:t>
            </a:r>
          </a:p>
          <a:p>
            <a:r>
              <a:rPr lang="en-US" b="1" dirty="0"/>
              <a:t>Termination</a:t>
            </a:r>
          </a:p>
          <a:p>
            <a:r>
              <a:rPr lang="en-US" dirty="0"/>
              <a:t>Ends at the lower border of the popliteus muscle. </a:t>
            </a:r>
          </a:p>
          <a:p>
            <a:r>
              <a:rPr lang="en-US" dirty="0"/>
              <a:t>Divides into: </a:t>
            </a:r>
          </a:p>
          <a:p>
            <a:pPr lvl="1"/>
            <a:r>
              <a:rPr lang="en-US" dirty="0"/>
              <a:t>Anterior </a:t>
            </a:r>
            <a:r>
              <a:rPr lang="en-US" dirty="0" err="1"/>
              <a:t>tibial</a:t>
            </a:r>
            <a:r>
              <a:rPr lang="en-US" dirty="0"/>
              <a:t> artery </a:t>
            </a:r>
          </a:p>
          <a:p>
            <a:pPr lvl="1"/>
            <a:r>
              <a:rPr lang="en-US" dirty="0"/>
              <a:t>Posterior </a:t>
            </a:r>
            <a:r>
              <a:rPr lang="en-US" dirty="0" err="1"/>
              <a:t>tibial</a:t>
            </a:r>
            <a:r>
              <a:rPr lang="en-US" dirty="0"/>
              <a:t> artery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6473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3358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1" y="496833"/>
            <a:ext cx="11195437" cy="58403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6473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5054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96833"/>
            <a:ext cx="11179534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6473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4760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Arterial Anastomosis Around the Knee Joint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Features</a:t>
            </a:r>
          </a:p>
          <a:p>
            <a:r>
              <a:rPr lang="en-US" dirty="0"/>
              <a:t>Profuse anastomosis of small branches. </a:t>
            </a:r>
          </a:p>
          <a:p>
            <a:r>
              <a:rPr lang="en-US" b="1" dirty="0"/>
              <a:t>Contributions</a:t>
            </a:r>
          </a:p>
          <a:p>
            <a:r>
              <a:rPr lang="en-US" dirty="0"/>
              <a:t>Muscular and articular branches of: </a:t>
            </a:r>
          </a:p>
          <a:p>
            <a:pPr lvl="1"/>
            <a:r>
              <a:rPr lang="en-US" dirty="0"/>
              <a:t>Femoral artery </a:t>
            </a:r>
          </a:p>
          <a:p>
            <a:pPr lvl="1"/>
            <a:r>
              <a:rPr lang="en-US" dirty="0"/>
              <a:t>Popliteal artery </a:t>
            </a:r>
          </a:p>
          <a:p>
            <a:pPr lvl="1"/>
            <a:r>
              <a:rPr lang="en-US" dirty="0"/>
              <a:t>Anterior </a:t>
            </a:r>
            <a:r>
              <a:rPr lang="en-US" dirty="0" err="1"/>
              <a:t>tibial</a:t>
            </a:r>
            <a:r>
              <a:rPr lang="en-US" dirty="0"/>
              <a:t> artery </a:t>
            </a:r>
          </a:p>
          <a:p>
            <a:pPr lvl="1"/>
            <a:r>
              <a:rPr lang="en-US" dirty="0"/>
              <a:t>Posterior </a:t>
            </a:r>
            <a:r>
              <a:rPr lang="en-US" dirty="0" err="1"/>
              <a:t>tibial</a:t>
            </a:r>
            <a:r>
              <a:rPr lang="en-US" dirty="0"/>
              <a:t> artery </a:t>
            </a:r>
          </a:p>
          <a:p>
            <a:r>
              <a:rPr lang="en-US" b="1" dirty="0"/>
              <a:t>Function</a:t>
            </a:r>
          </a:p>
          <a:p>
            <a:r>
              <a:rPr lang="en-US" dirty="0"/>
              <a:t>Compensates for narrowing of the popliteal artery during extreme flexion of the knee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6473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846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1" y="496833"/>
            <a:ext cx="11195437" cy="58403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6473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718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96832"/>
            <a:ext cx="11211339" cy="58880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6473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9902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Popliteal Vein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Formation</a:t>
            </a:r>
            <a:endParaRPr lang="en-US" b="1" dirty="0"/>
          </a:p>
          <a:p>
            <a:r>
              <a:rPr lang="en-US" dirty="0"/>
              <a:t>Formed by union of the venae </a:t>
            </a:r>
            <a:r>
              <a:rPr lang="en-US" dirty="0" err="1"/>
              <a:t>comitantes</a:t>
            </a:r>
            <a:r>
              <a:rPr lang="en-US" dirty="0"/>
              <a:t> of: </a:t>
            </a:r>
          </a:p>
          <a:p>
            <a:pPr lvl="1"/>
            <a:r>
              <a:rPr lang="en-US" dirty="0"/>
              <a:t>Anterior </a:t>
            </a:r>
            <a:r>
              <a:rPr lang="en-US" dirty="0" err="1"/>
              <a:t>tibial</a:t>
            </a:r>
            <a:r>
              <a:rPr lang="en-US" dirty="0"/>
              <a:t> artery </a:t>
            </a:r>
          </a:p>
          <a:p>
            <a:pPr lvl="1"/>
            <a:r>
              <a:rPr lang="en-US" dirty="0"/>
              <a:t>Posterior </a:t>
            </a:r>
            <a:r>
              <a:rPr lang="en-US" dirty="0" err="1"/>
              <a:t>tibial</a:t>
            </a:r>
            <a:r>
              <a:rPr lang="en-US" dirty="0"/>
              <a:t> artery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6473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4554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96832"/>
            <a:ext cx="11266997" cy="58880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6473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490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Course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Begins </a:t>
            </a:r>
            <a:r>
              <a:rPr lang="en-US" dirty="0"/>
              <a:t>at the lower border of the popliteus muscle. </a:t>
            </a:r>
          </a:p>
          <a:p>
            <a:r>
              <a:rPr lang="en-US" dirty="0"/>
              <a:t>Lies on the medial side of the popliteal artery. </a:t>
            </a:r>
          </a:p>
          <a:p>
            <a:r>
              <a:rPr lang="en-US" dirty="0"/>
              <a:t>Ascends through the fossa. </a:t>
            </a:r>
          </a:p>
          <a:p>
            <a:r>
              <a:rPr lang="en-US" dirty="0"/>
              <a:t>Crosses behind the artery. </a:t>
            </a:r>
          </a:p>
          <a:p>
            <a:r>
              <a:rPr lang="en-US" dirty="0"/>
              <a:t>Continues on its lateral side. </a:t>
            </a:r>
          </a:p>
          <a:p>
            <a:r>
              <a:rPr lang="en-US" dirty="0"/>
              <a:t>Passes through the adductor hiatus. </a:t>
            </a:r>
          </a:p>
          <a:p>
            <a:r>
              <a:rPr lang="en-US" b="1" dirty="0"/>
              <a:t>Continuation</a:t>
            </a:r>
          </a:p>
          <a:p>
            <a:r>
              <a:rPr lang="en-US" dirty="0"/>
              <a:t>Becomes the femoral vein.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6473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246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7322" y="496832"/>
            <a:ext cx="11259047" cy="591191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6473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0412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96832"/>
            <a:ext cx="11266997" cy="58880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6473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0086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Popliteal Lymph Nodes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Number</a:t>
            </a:r>
          </a:p>
          <a:p>
            <a:r>
              <a:rPr lang="en-US" dirty="0"/>
              <a:t>Approximately six lymph nodes. </a:t>
            </a:r>
          </a:p>
          <a:p>
            <a:r>
              <a:rPr lang="en-US" b="1" dirty="0"/>
              <a:t>Location</a:t>
            </a:r>
          </a:p>
          <a:p>
            <a:r>
              <a:rPr lang="en-US" dirty="0"/>
              <a:t>Embedded in fat over the popliteal vessels. </a:t>
            </a:r>
          </a:p>
          <a:p>
            <a:r>
              <a:rPr lang="en-US" b="1" dirty="0"/>
              <a:t>Afferent Drainage</a:t>
            </a:r>
          </a:p>
          <a:p>
            <a:r>
              <a:rPr lang="en-US" dirty="0"/>
              <a:t>Receive superficial lymph vessels from the lateral side of the foot and leg. </a:t>
            </a:r>
          </a:p>
          <a:p>
            <a:r>
              <a:rPr lang="en-US" dirty="0"/>
              <a:t>Receive lymph from deeper structures accompanying anterior and posterior </a:t>
            </a:r>
            <a:r>
              <a:rPr lang="en-US" dirty="0" err="1"/>
              <a:t>tibial</a:t>
            </a:r>
            <a:r>
              <a:rPr lang="en-US" dirty="0"/>
              <a:t> arteries.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6473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8910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96832"/>
            <a:ext cx="11203387" cy="58801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6473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2291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96832"/>
            <a:ext cx="11211339" cy="5864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6473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0389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29" y="496832"/>
            <a:ext cx="11211339" cy="58880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6473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590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Contents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Popliteal </a:t>
            </a:r>
            <a:r>
              <a:rPr lang="en-US" dirty="0"/>
              <a:t>vessels </a:t>
            </a:r>
          </a:p>
          <a:p>
            <a:r>
              <a:rPr lang="en-US" dirty="0"/>
              <a:t>Small saphenous vein </a:t>
            </a:r>
          </a:p>
          <a:p>
            <a:r>
              <a:rPr lang="en-US" dirty="0"/>
              <a:t>Common fibular (peroneal) nerve </a:t>
            </a:r>
          </a:p>
          <a:p>
            <a:r>
              <a:rPr lang="en-US" dirty="0" err="1"/>
              <a:t>Tibial</a:t>
            </a:r>
            <a:r>
              <a:rPr lang="en-US" dirty="0"/>
              <a:t> nerve </a:t>
            </a:r>
          </a:p>
          <a:p>
            <a:r>
              <a:rPr lang="en-US" dirty="0"/>
              <a:t>Posterior cutaneous nerve of the thigh </a:t>
            </a:r>
          </a:p>
          <a:p>
            <a:r>
              <a:rPr lang="en-US" dirty="0"/>
              <a:t>Obturator nerve component </a:t>
            </a:r>
          </a:p>
          <a:p>
            <a:r>
              <a:rPr lang="en-US" dirty="0"/>
              <a:t>Fat and connective tissue </a:t>
            </a:r>
          </a:p>
          <a:p>
            <a:r>
              <a:rPr lang="en-US" dirty="0"/>
              <a:t>Branches of the popliteal vessels and nerves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6473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33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786" y="496832"/>
            <a:ext cx="11123875" cy="5864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6473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085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Boundaries of the Popliteal Fossa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 err="1"/>
              <a:t>Superolateral</a:t>
            </a:r>
            <a:endParaRPr lang="en-US" b="1" dirty="0"/>
          </a:p>
          <a:p>
            <a:r>
              <a:rPr lang="en-US" dirty="0"/>
              <a:t>Biceps </a:t>
            </a:r>
            <a:r>
              <a:rPr lang="en-US" dirty="0" err="1"/>
              <a:t>femoris</a:t>
            </a:r>
            <a:r>
              <a:rPr lang="en-US" dirty="0"/>
              <a:t> </a:t>
            </a:r>
          </a:p>
          <a:p>
            <a:r>
              <a:rPr lang="en-US" b="1" dirty="0" err="1"/>
              <a:t>Superomedial</a:t>
            </a:r>
            <a:endParaRPr lang="en-US" b="1" dirty="0"/>
          </a:p>
          <a:p>
            <a:r>
              <a:rPr lang="en-US" dirty="0"/>
              <a:t>Semimembranosus </a:t>
            </a:r>
          </a:p>
          <a:p>
            <a:r>
              <a:rPr lang="en-US" dirty="0"/>
              <a:t>Semitendinosus </a:t>
            </a:r>
          </a:p>
          <a:p>
            <a:r>
              <a:rPr lang="en-US" b="1" dirty="0" err="1"/>
              <a:t>Inferolateral</a:t>
            </a:r>
            <a:endParaRPr lang="en-US" b="1" dirty="0"/>
          </a:p>
          <a:p>
            <a:r>
              <a:rPr lang="en-US" dirty="0"/>
              <a:t>Lateral head of gastrocnemius </a:t>
            </a:r>
          </a:p>
          <a:p>
            <a:r>
              <a:rPr lang="en-US" dirty="0" err="1"/>
              <a:t>Plantaris</a:t>
            </a:r>
            <a:r>
              <a:rPr lang="en-US" dirty="0"/>
              <a:t> </a:t>
            </a:r>
          </a:p>
          <a:p>
            <a:r>
              <a:rPr lang="en-US" b="1" dirty="0" err="1"/>
              <a:t>Inferomedial</a:t>
            </a:r>
            <a:endParaRPr lang="en-US" b="1" dirty="0"/>
          </a:p>
          <a:p>
            <a:r>
              <a:rPr lang="en-US" dirty="0"/>
              <a:t>Medial head of gastrocnemius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6473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876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29" y="496832"/>
            <a:ext cx="11211339" cy="587148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6473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171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96833"/>
            <a:ext cx="11155680" cy="58960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6473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443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Roof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Skin </a:t>
            </a:r>
            <a:endParaRPr lang="en-US" dirty="0"/>
          </a:p>
          <a:p>
            <a:r>
              <a:rPr lang="en-US" dirty="0"/>
              <a:t>Superficial fascia </a:t>
            </a:r>
          </a:p>
          <a:p>
            <a:r>
              <a:rPr lang="en-US" dirty="0"/>
              <a:t>Deep fascia of the thigh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6473" y="496832"/>
            <a:ext cx="575930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970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84</TotalTime>
  <Words>457</Words>
  <Application>Microsoft Office PowerPoint</Application>
  <PresentationFormat>Widescreen</PresentationFormat>
  <Paragraphs>110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7" baseType="lpstr">
      <vt:lpstr>Arial</vt:lpstr>
      <vt:lpstr>Garamond</vt:lpstr>
      <vt:lpstr>Organic</vt:lpstr>
      <vt:lpstr>ANATOMY THE LOWER LIMB </vt:lpstr>
      <vt:lpstr>POPLITEAL FOSSA</vt:lpstr>
      <vt:lpstr>PowerPoint Presentation</vt:lpstr>
      <vt:lpstr>Contents </vt:lpstr>
      <vt:lpstr>PowerPoint Presentation</vt:lpstr>
      <vt:lpstr>Boundaries of the Popliteal Fossa</vt:lpstr>
      <vt:lpstr>PowerPoint Presentation</vt:lpstr>
      <vt:lpstr>PowerPoint Presentation</vt:lpstr>
      <vt:lpstr>Roof</vt:lpstr>
      <vt:lpstr>PowerPoint Presentation</vt:lpstr>
      <vt:lpstr>Floor</vt:lpstr>
      <vt:lpstr>PowerPoint Presentation</vt:lpstr>
      <vt:lpstr>Muscles Associated with the Popliteal Fossa</vt:lpstr>
      <vt:lpstr>PowerPoint Presentation</vt:lpstr>
      <vt:lpstr>Popliteus Muscle</vt:lpstr>
      <vt:lpstr>PowerPoint Presentation</vt:lpstr>
      <vt:lpstr>Actions</vt:lpstr>
      <vt:lpstr>Relations of the Popliteal Fossa</vt:lpstr>
      <vt:lpstr>PowerPoint Presentation</vt:lpstr>
      <vt:lpstr>PowerPoint Presentation</vt:lpstr>
      <vt:lpstr>Popliteal Artery</vt:lpstr>
      <vt:lpstr>PowerPoint Presentation</vt:lpstr>
      <vt:lpstr>PowerPoint Presentation</vt:lpstr>
      <vt:lpstr>Arterial Anastomosis Around the Knee Joint</vt:lpstr>
      <vt:lpstr>PowerPoint Presentation</vt:lpstr>
      <vt:lpstr>PowerPoint Presentation</vt:lpstr>
      <vt:lpstr>Popliteal Vein</vt:lpstr>
      <vt:lpstr>PowerPoint Presentation</vt:lpstr>
      <vt:lpstr>Course</vt:lpstr>
      <vt:lpstr>PowerPoint Presentation</vt:lpstr>
      <vt:lpstr>Popliteal Lymph Nodes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THE LOWER LIMB</dc:title>
  <dc:creator>Moorche</dc:creator>
  <cp:lastModifiedBy>Moorche</cp:lastModifiedBy>
  <cp:revision>7</cp:revision>
  <dcterms:created xsi:type="dcterms:W3CDTF">2026-05-31T08:32:50Z</dcterms:created>
  <dcterms:modified xsi:type="dcterms:W3CDTF">2026-05-31T09:57:08Z</dcterms:modified>
</cp:coreProperties>
</file>