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6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84"/>
  </p:normalViewPr>
  <p:slideViewPr>
    <p:cSldViewPr snapToGrid="0">
      <p:cViewPr>
        <p:scale>
          <a:sx n="66" d="100"/>
          <a:sy n="66" d="100"/>
        </p:scale>
        <p:origin x="-876" y="-1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E4EC2E6-D167-116E-BF0B-C79B36457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3828" y="962527"/>
            <a:ext cx="619762" cy="673768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/>
          <a:lstStyle/>
          <a:p>
            <a:r>
              <a:rPr lang="en-US" dirty="0"/>
              <a:t>Expressionism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DPT(Doctor of Physiotherapy)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E301BA-988F-D480-9048-0083EA2DF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AF284BE-7A16-5EDC-2BE5-762314C05B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Expressionism transformed visual arts.</a:t>
            </a:r>
          </a:p>
          <a:p>
            <a:r>
              <a:rPr lang="en-US" dirty="0"/>
              <a:t>• The movement emphasized emotions and individuality.</a:t>
            </a:r>
          </a:p>
          <a:p>
            <a:r>
              <a:rPr lang="en-US" dirty="0"/>
              <a:t>• It remains one of the most influential modern art movements.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-28520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429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E6AFB8-B0D4-DD15-AC0A-A4DD362B5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Expressionism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E7A6BD1-03B3-1C59-28EB-544296BF43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7079" y="2390676"/>
            <a:ext cx="9601196" cy="3318936"/>
          </a:xfrm>
        </p:spPr>
        <p:txBody>
          <a:bodyPr/>
          <a:lstStyle/>
          <a:p>
            <a:r>
              <a:rPr lang="en-US" dirty="0"/>
              <a:t>• Expressionism emerged in the early 20th century.</a:t>
            </a:r>
          </a:p>
          <a:p>
            <a:r>
              <a:rPr lang="en-US" dirty="0"/>
              <a:t>• It focused on emotional expression instead of realism.</a:t>
            </a:r>
          </a:p>
          <a:p>
            <a:r>
              <a:rPr lang="en-US" dirty="0"/>
              <a:t>• Artists used vivid colors and distorted forms.</a:t>
            </a:r>
          </a:p>
          <a:p>
            <a:r>
              <a:rPr lang="en-US" dirty="0"/>
              <a:t>• Themes included fear, anxiety, and human emotion.</a:t>
            </a:r>
          </a:p>
          <a:p>
            <a:pPr marL="0" indent="0">
              <a:buNone/>
            </a:pPr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572323C-1626-39C9-2D3A-18BCB3EF5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  <p:pic>
        <p:nvPicPr>
          <p:cNvPr id="1028" name="Picture 4" descr="Famous Expressionist Artists | List of All Expressionist Painter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1673" y="2438400"/>
            <a:ext cx="3948545" cy="3725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3318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7A77FA3-E998-0811-3716-6E045DD42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Historical Background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FD06027-090A-5D5E-55BE-511EC1FE63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Originated mainly in Germany around 1905.</a:t>
            </a:r>
          </a:p>
          <a:p>
            <a:r>
              <a:rPr lang="en-US" dirty="0"/>
              <a:t>• Influenced by industrialization and social change.</a:t>
            </a:r>
          </a:p>
          <a:p>
            <a:r>
              <a:rPr lang="en-US" dirty="0"/>
              <a:t>• Developed as a reaction against realism and Impressionism.</a:t>
            </a:r>
          </a:p>
          <a:p>
            <a:r>
              <a:rPr lang="en-US" dirty="0"/>
              <a:t>• Major groups included Die </a:t>
            </a:r>
            <a:r>
              <a:rPr lang="en-US" dirty="0" err="1"/>
              <a:t>Brücke</a:t>
            </a:r>
            <a:r>
              <a:rPr lang="en-US" dirty="0"/>
              <a:t> and Der </a:t>
            </a:r>
            <a:r>
              <a:rPr lang="en-US" dirty="0" err="1"/>
              <a:t>Blaue</a:t>
            </a:r>
            <a:r>
              <a:rPr lang="en-US" dirty="0"/>
              <a:t> Reiter.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625B017-F692-840A-FFE3-48606DA1B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49503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580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9D54B20-7105-DD30-DD9A-5AD046D2F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Characteristics of Expressionism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CC124CB-2CBA-A1A4-3CA2-D2FE254D2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Bold and unnatural colors</a:t>
            </a:r>
          </a:p>
          <a:p>
            <a:r>
              <a:rPr lang="en-US" dirty="0"/>
              <a:t>• Distorted shapes and figures</a:t>
            </a:r>
          </a:p>
          <a:p>
            <a:r>
              <a:rPr lang="en-US" dirty="0"/>
              <a:t>• Emotional intensity</a:t>
            </a:r>
          </a:p>
          <a:p>
            <a:r>
              <a:rPr lang="en-US" dirty="0"/>
              <a:t>• Dynamic brush strokes</a:t>
            </a:r>
          </a:p>
          <a:p>
            <a:r>
              <a:rPr lang="en-US" dirty="0"/>
              <a:t>• Subjective interpretation of reality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955FE03-D857-A719-A06D-2BB301C10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  <p:pic>
        <p:nvPicPr>
          <p:cNvPr id="2058" name="Picture 10" descr="German Expressionism - One of the Greatest German Art Movemen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439" y="2424524"/>
            <a:ext cx="5306291" cy="3851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3495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BFFCA8-D716-5395-AFC0-F0B30FEBE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Major Expressionist Artists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7134AB0-23D8-8FB5-B769-1CF709872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</a:t>
            </a:r>
            <a:r>
              <a:rPr lang="en-US" dirty="0" err="1"/>
              <a:t>Edvard</a:t>
            </a:r>
            <a:r>
              <a:rPr lang="en-US" dirty="0"/>
              <a:t> Munch</a:t>
            </a:r>
          </a:p>
          <a:p>
            <a:r>
              <a:rPr lang="en-US" dirty="0"/>
              <a:t>• </a:t>
            </a:r>
            <a:r>
              <a:rPr lang="en-US" dirty="0" err="1"/>
              <a:t>Wassily</a:t>
            </a:r>
            <a:r>
              <a:rPr lang="en-US" dirty="0"/>
              <a:t> Kandinsky</a:t>
            </a:r>
          </a:p>
          <a:p>
            <a:r>
              <a:rPr lang="en-US" dirty="0"/>
              <a:t>• Ernst Ludwig Kirchner</a:t>
            </a:r>
          </a:p>
          <a:p>
            <a:r>
              <a:rPr lang="en-US" dirty="0"/>
              <a:t>• Franz Marc</a:t>
            </a:r>
          </a:p>
          <a:p>
            <a:r>
              <a:rPr lang="en-US" dirty="0"/>
              <a:t>• </a:t>
            </a:r>
            <a:r>
              <a:rPr lang="en-US" dirty="0" err="1"/>
              <a:t>Egon</a:t>
            </a:r>
            <a:r>
              <a:rPr lang="en-US" dirty="0"/>
              <a:t> </a:t>
            </a:r>
            <a:r>
              <a:rPr lang="en-US" dirty="0" err="1"/>
              <a:t>Schiele</a:t>
            </a:r>
            <a:endParaRPr lang="en-US" dirty="0"/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4949E01-B4FF-CF66-2F55-DCE8FA694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  <p:pic>
        <p:nvPicPr>
          <p:cNvPr id="4098" name="Picture 2" descr="https://images.openai.com/static-rsc-4/2MkOjMOn3j0qMRA9DEc4ek0D28xgu2utjM20osGuNMY5tqGEVn1VTWSqirHnIPxQ-xzHO1M_ZWbhGFfSrlYDNI95hBA5mxBmXU7L5y6hpWZNm6uUzMFeTau6mEaU6aMwV7Dkb_YN08u9kEtQlVhOTVzlKDzDwpDEsntNq5VJ2ugdkDK8VoaVF_gLBCJ89UAp?purpose=fullsiz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7086" y="2409371"/>
            <a:ext cx="5979885" cy="4000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5546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Scream by </a:t>
            </a:r>
            <a:r>
              <a:rPr lang="en-US" dirty="0" err="1"/>
              <a:t>Edvard</a:t>
            </a:r>
            <a:r>
              <a:rPr lang="en-US" dirty="0"/>
              <a:t> Munch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One of the most famous Expressionist paintings.</a:t>
            </a:r>
          </a:p>
          <a:p>
            <a:r>
              <a:rPr lang="en-US" dirty="0"/>
              <a:t>• Represents fear, loneliness, and anxiety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• Uses dramatic lines and intense colors.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Picture 4" descr="Famous Expressionist Artists | List of All Expressionist Paint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1673" y="2438400"/>
            <a:ext cx="3948545" cy="3725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433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53F7C4-2086-70CC-D18E-D9FD3F2FC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Die </a:t>
            </a:r>
            <a:r>
              <a:rPr lang="en-US" dirty="0" err="1"/>
              <a:t>Brücke</a:t>
            </a:r>
            <a:r>
              <a:rPr lang="en-US" dirty="0"/>
              <a:t> Movement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5B05ED6-EF33-E1BF-43E2-EDBFFE278B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Founded in Dresden, Germany.</a:t>
            </a:r>
          </a:p>
          <a:p>
            <a:r>
              <a:rPr lang="en-US" dirty="0"/>
              <a:t>• Focused on emotional and urban themes.</a:t>
            </a:r>
          </a:p>
          <a:p>
            <a:r>
              <a:rPr lang="en-US" dirty="0"/>
              <a:t>• Artists used sharp lines and exaggerated forms.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A965F6F-1542-B853-522E-64C6E5A16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162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E087ED-94B0-DCA8-6EEF-BECCAD53B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Der </a:t>
            </a:r>
            <a:r>
              <a:rPr lang="en-US" dirty="0" err="1"/>
              <a:t>Blaue</a:t>
            </a:r>
            <a:r>
              <a:rPr lang="en-US" dirty="0"/>
              <a:t> Reiter Movement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A65A03-68E4-4219-FC3A-2CEE1FA218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Founded by Kandinsky and Franz Marc.</a:t>
            </a:r>
          </a:p>
          <a:p>
            <a:r>
              <a:rPr lang="en-US" dirty="0"/>
              <a:t>• Interested in spirituality and abstraction.</a:t>
            </a:r>
          </a:p>
          <a:p>
            <a:r>
              <a:rPr lang="en-US" dirty="0"/>
              <a:t>• Symbolic colors were commonly used.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69D79BF-179D-735C-7B05-88C2B9838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275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8B0E846-007C-FC4D-A5F1-B2B6EE151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 of Expressionism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B9232BC-5963-EBD3-3B74-A2CB35907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Influenced modern and abstract art.</a:t>
            </a:r>
          </a:p>
          <a:p>
            <a:r>
              <a:rPr lang="en-US" dirty="0"/>
              <a:t>• Inspired literature, cinema, and theater.</a:t>
            </a:r>
          </a:p>
          <a:p>
            <a:r>
              <a:rPr lang="en-US" dirty="0"/>
              <a:t>• Expressionist ideas remain important in contemporary art.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69953C6-FFF0-94CE-A611-9DAD5C1A0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5490" y="356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315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49</TotalTime>
  <Words>269</Words>
  <Application>Microsoft Office PowerPoint</Application>
  <PresentationFormat>Custom</PresentationFormat>
  <Paragraphs>44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Organic</vt:lpstr>
      <vt:lpstr>Expressionism</vt:lpstr>
      <vt:lpstr>Introduction to Expressionism</vt:lpstr>
      <vt:lpstr>Historical Background</vt:lpstr>
      <vt:lpstr>Characteristics of Expressionism</vt:lpstr>
      <vt:lpstr>Major Expressionist Artists</vt:lpstr>
      <vt:lpstr>The Scream by Edvard Munch</vt:lpstr>
      <vt:lpstr>Die Brücke Movement</vt:lpstr>
      <vt:lpstr>Der Blaue Reiter Movement</vt:lpstr>
      <vt:lpstr>Impact of Expressionism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Expressionism</dc:title>
  <dc:creator>MAC</dc:creator>
  <cp:lastModifiedBy>Bismillah computers</cp:lastModifiedBy>
  <cp:revision>5</cp:revision>
  <dcterms:created xsi:type="dcterms:W3CDTF">2025-09-15T17:01:40Z</dcterms:created>
  <dcterms:modified xsi:type="dcterms:W3CDTF">2026-05-12T08:52:20Z</dcterms:modified>
</cp:coreProperties>
</file>