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Data Science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BS Psychology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2637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in Psychology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Using hospital records to study mental illness trends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Analyzing past IQ test results of students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Using census data for population behavior studies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Reviewing published research on depression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Studying crime statistics for behavioral analysis </a:t>
            </a:r>
          </a:p>
        </p:txBody>
      </p:sp>
    </p:spTree>
    <p:extLst>
      <p:ext uri="{BB962C8B-B14F-4D97-AF65-F5344CB8AC3E}">
        <p14:creationId xmlns:p14="http://schemas.microsoft.com/office/powerpoint/2010/main" val="1924614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Advantages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32031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Saves time and money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Easily accessible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Useful for large-scale studies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Helps in background research </a:t>
            </a:r>
          </a:p>
        </p:txBody>
      </p:sp>
    </p:spTree>
    <p:extLst>
      <p:ext uri="{BB962C8B-B14F-4D97-AF65-F5344CB8AC3E}">
        <p14:creationId xmlns:p14="http://schemas.microsoft.com/office/powerpoint/2010/main" val="833032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Primary vs Secondary Data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8391370"/>
              </p:ext>
            </p:extLst>
          </p:nvPr>
        </p:nvGraphicFramePr>
        <p:xfrm>
          <a:off x="1295400" y="2753360"/>
          <a:ext cx="9601200" cy="2926080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1928349249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31182269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330778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Feature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Primary Data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Secondary Data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116360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Source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First-hand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Already existing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761968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Purpose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Collected for specific study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Collected for other purposes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713667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Accuracy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 (if well collected)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May vary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57348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Cost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Expensive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Cheap or free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601666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Time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Time-consuming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Quick to access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985227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Control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Full control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control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418343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Example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Conducting a new experiment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Using past hospital records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84492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9295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Primary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Primary data is </a:t>
            </a:r>
            <a:r>
              <a:rPr lang="en-US" b="1" dirty="0"/>
              <a:t>original data collected first-hand by the researcher</a:t>
            </a:r>
            <a:r>
              <a:rPr lang="en-US" dirty="0"/>
              <a:t> for a specific study or purpose.</a:t>
            </a:r>
          </a:p>
          <a:p>
            <a:r>
              <a:rPr lang="en-US" dirty="0"/>
              <a:t>It is </a:t>
            </a:r>
            <a:r>
              <a:rPr lang="en-US" b="1" dirty="0"/>
              <a:t>fresh, direct, and not previously published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934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Collected directly from source </a:t>
            </a:r>
          </a:p>
          <a:p>
            <a:r>
              <a:rPr lang="en-US" dirty="0"/>
              <a:t>Original and first-hand </a:t>
            </a:r>
          </a:p>
          <a:p>
            <a:r>
              <a:rPr lang="en-US" dirty="0"/>
              <a:t>Specific to the research objective </a:t>
            </a:r>
          </a:p>
          <a:p>
            <a:r>
              <a:rPr lang="en-US" dirty="0"/>
              <a:t>More control over data quality </a:t>
            </a:r>
          </a:p>
          <a:p>
            <a:r>
              <a:rPr lang="en-US" dirty="0"/>
              <a:t>Time-consuming and costly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08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Methods of Collection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Experiments </a:t>
            </a:r>
          </a:p>
          <a:p>
            <a:r>
              <a:rPr lang="en-US" dirty="0"/>
              <a:t>Interviews </a:t>
            </a:r>
          </a:p>
          <a:p>
            <a:r>
              <a:rPr lang="en-US" dirty="0"/>
              <a:t>Questionnaires/surveys </a:t>
            </a:r>
          </a:p>
          <a:p>
            <a:r>
              <a:rPr lang="en-US" dirty="0"/>
              <a:t>Observations </a:t>
            </a:r>
          </a:p>
          <a:p>
            <a:r>
              <a:rPr lang="en-US" dirty="0"/>
              <a:t>Psychological tests (IQ, personality tests) </a:t>
            </a:r>
          </a:p>
          <a:p>
            <a:r>
              <a:rPr lang="en-US" dirty="0"/>
              <a:t>Case studies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286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in Psychology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Conducting a survey on student anxiety levels </a:t>
            </a:r>
          </a:p>
          <a:p>
            <a:r>
              <a:rPr lang="en-US" dirty="0"/>
              <a:t>Measuring reaction time in an experiment </a:t>
            </a:r>
          </a:p>
          <a:p>
            <a:r>
              <a:rPr lang="en-US" dirty="0"/>
              <a:t>Observing children’s behavior in a classroom </a:t>
            </a:r>
          </a:p>
          <a:p>
            <a:r>
              <a:rPr lang="en-US" dirty="0"/>
              <a:t>Recording heart rate during stress test </a:t>
            </a:r>
          </a:p>
          <a:p>
            <a:r>
              <a:rPr lang="en-US" dirty="0"/>
              <a:t>Interviewing patients about depression symptoms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048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Highly relevant to research topic </a:t>
            </a:r>
          </a:p>
          <a:p>
            <a:r>
              <a:rPr lang="en-US" dirty="0"/>
              <a:t>Accurate and up-to-date </a:t>
            </a:r>
          </a:p>
          <a:p>
            <a:r>
              <a:rPr lang="en-US" dirty="0"/>
              <a:t>Researcher has full control </a:t>
            </a:r>
          </a:p>
          <a:p>
            <a:r>
              <a:rPr lang="en-US" dirty="0"/>
              <a:t>Can be customized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524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Time-consuming </a:t>
            </a:r>
          </a:p>
          <a:p>
            <a:r>
              <a:rPr lang="en-US" dirty="0"/>
              <a:t>Expensive </a:t>
            </a:r>
          </a:p>
          <a:p>
            <a:r>
              <a:rPr lang="en-US" dirty="0"/>
              <a:t>Requires planning and tools </a:t>
            </a:r>
          </a:p>
          <a:p>
            <a:r>
              <a:rPr lang="en-US" dirty="0"/>
              <a:t>May involve bias if not carefully designed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762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Secondary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Secondary data is </a:t>
            </a:r>
            <a:r>
              <a:rPr lang="en-US" b="1" dirty="0"/>
              <a:t>data that already exists and has been collected by someone else for a different purpose</a:t>
            </a:r>
            <a:r>
              <a:rPr lang="en-US" dirty="0"/>
              <a:t>.</a:t>
            </a:r>
          </a:p>
          <a:p>
            <a:r>
              <a:rPr lang="en-US" dirty="0"/>
              <a:t>It is </a:t>
            </a:r>
            <a:r>
              <a:rPr lang="en-US" b="1" dirty="0"/>
              <a:t>indirect and pre-existing</a:t>
            </a:r>
            <a:r>
              <a:rPr lang="en-US" dirty="0"/>
              <a:t>.</a:t>
            </a:r>
          </a:p>
          <a:p>
            <a:r>
              <a:rPr lang="en-US" b="1" dirty="0"/>
              <a:t>Key Features</a:t>
            </a:r>
          </a:p>
          <a:p>
            <a:r>
              <a:rPr lang="en-US" dirty="0"/>
              <a:t>Already available data </a:t>
            </a:r>
          </a:p>
          <a:p>
            <a:r>
              <a:rPr lang="en-US" dirty="0"/>
              <a:t>Collected by others </a:t>
            </a:r>
          </a:p>
          <a:p>
            <a:r>
              <a:rPr lang="en-US" dirty="0"/>
              <a:t>Not specific to current study </a:t>
            </a:r>
          </a:p>
          <a:p>
            <a:r>
              <a:rPr lang="en-US" dirty="0"/>
              <a:t>Faster and cheaper to use </a:t>
            </a:r>
          </a:p>
          <a:p>
            <a:r>
              <a:rPr lang="en-US" dirty="0"/>
              <a:t>Less control over accuracy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048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Sources of Secondary Data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825412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Research journals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Books and textbooks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Government reports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Hospital records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School records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Online databases (WHO, CDC, etc.)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Previous psychological studies </a:t>
            </a:r>
          </a:p>
        </p:txBody>
      </p:sp>
    </p:spTree>
    <p:extLst>
      <p:ext uri="{BB962C8B-B14F-4D97-AF65-F5344CB8AC3E}">
        <p14:creationId xmlns:p14="http://schemas.microsoft.com/office/powerpoint/2010/main" val="6983226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</TotalTime>
  <Words>323</Words>
  <Application>Microsoft Office PowerPoint</Application>
  <PresentationFormat>Widescreen</PresentationFormat>
  <Paragraphs>92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Garamond</vt:lpstr>
      <vt:lpstr>Organic</vt:lpstr>
      <vt:lpstr>Introduction to Data Science</vt:lpstr>
      <vt:lpstr>Primary Data</vt:lpstr>
      <vt:lpstr>Key Features</vt:lpstr>
      <vt:lpstr>Methods of Collection</vt:lpstr>
      <vt:lpstr>Examples in Psychology</vt:lpstr>
      <vt:lpstr>Advantages</vt:lpstr>
      <vt:lpstr>Limitations</vt:lpstr>
      <vt:lpstr>Secondary Data</vt:lpstr>
      <vt:lpstr>Sources of Secondary Data</vt:lpstr>
      <vt:lpstr>Examples in Psychology</vt:lpstr>
      <vt:lpstr>Advantages</vt:lpstr>
      <vt:lpstr>Primary vs Secondary Data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Data Science</dc:title>
  <dc:creator>Moorche</dc:creator>
  <cp:lastModifiedBy>Moorche</cp:lastModifiedBy>
  <cp:revision>1</cp:revision>
  <dcterms:created xsi:type="dcterms:W3CDTF">2026-05-10T13:30:53Z</dcterms:created>
  <dcterms:modified xsi:type="dcterms:W3CDTF">2026-05-10T13:36:46Z</dcterms:modified>
</cp:coreProperties>
</file>