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6" r:id="rId2"/>
    <p:sldId id="264" r:id="rId3"/>
    <p:sldId id="265" r:id="rId4"/>
    <p:sldId id="266" r:id="rId5"/>
    <p:sldId id="289" r:id="rId6"/>
    <p:sldId id="290" r:id="rId7"/>
    <p:sldId id="267" r:id="rId8"/>
    <p:sldId id="268" r:id="rId9"/>
    <p:sldId id="269" r:id="rId10"/>
    <p:sldId id="270" r:id="rId11"/>
    <p:sldId id="29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17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1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827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8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5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562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095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359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1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6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56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2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1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32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3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89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6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2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Compiler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BS ( </a:t>
            </a:r>
            <a:r>
              <a:rPr lang="en-US" b="1" dirty="0" smtClean="0">
                <a:solidFill>
                  <a:srgbClr val="FF0000"/>
                </a:solidFill>
              </a:rPr>
              <a:t>MLT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363759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30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Semantic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Checks meaning of statements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variable declaration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checking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Checks scope rules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Detects semantic errors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reliability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symbol table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166" y="2389560"/>
            <a:ext cx="5717407" cy="3930717"/>
          </a:xfrm>
        </p:spPr>
      </p:pic>
    </p:spTree>
    <p:extLst>
      <p:ext uri="{BB962C8B-B14F-4D97-AF65-F5344CB8AC3E}">
        <p14:creationId xmlns:p14="http://schemas.microsoft.com/office/powerpoint/2010/main" val="1776302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a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Compiler is system software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translates source code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Converts high level language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machine code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Checks syntax errors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execution speed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program development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Need of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Computers understand machine code</a:t>
            </a:r>
          </a:p>
          <a:p>
            <a:r>
              <a:t>Humans write high level code</a:t>
            </a:r>
          </a:p>
          <a:p>
            <a:r>
              <a:t>Compiler bridges the gap</a:t>
            </a:r>
          </a:p>
          <a:p>
            <a:r>
              <a:t>Detects programming errors</a:t>
            </a:r>
          </a:p>
          <a:p>
            <a:r>
              <a:t>Improves program efficiency</a:t>
            </a:r>
          </a:p>
          <a:p>
            <a:r>
              <a:t>Saves development time</a:t>
            </a:r>
          </a:p>
          <a:p>
            <a:r>
              <a:t>Ensures correctness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Compilers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Single pass compiler</a:t>
            </a:r>
          </a:p>
          <a:p>
            <a:r>
              <a:rPr dirty="0"/>
              <a:t>Two pass compiler</a:t>
            </a:r>
          </a:p>
          <a:p>
            <a:r>
              <a:rPr dirty="0"/>
              <a:t>Multi pass compiler</a:t>
            </a:r>
          </a:p>
          <a:p>
            <a:r>
              <a:rPr dirty="0"/>
              <a:t>Cross compiler</a:t>
            </a:r>
          </a:p>
          <a:p>
            <a:r>
              <a:rPr dirty="0"/>
              <a:t>Source to source compiler</a:t>
            </a:r>
          </a:p>
          <a:p>
            <a:r>
              <a:rPr dirty="0"/>
              <a:t>Just in time compiler</a:t>
            </a:r>
          </a:p>
          <a:p>
            <a:r>
              <a:rPr dirty="0"/>
              <a:t>Optimizing compiler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Single Pass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Compiles the program in one step.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is fast but provides less error checking.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Two Pass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Compiles the program in two steps.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 pass analyzes code, second pass generates output.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 Pass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Compiles the program in many steps.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improves code quality and optimization.</a:t>
            </a:r>
          </a:p>
        </p:txBody>
      </p:sp>
    </p:spTree>
    <p:extLst>
      <p:ext uri="{BB962C8B-B14F-4D97-AF65-F5344CB8AC3E}">
        <p14:creationId xmlns:p14="http://schemas.microsoft.com/office/powerpoint/2010/main" val="2292835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Cross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Generates code for a different computer or system.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Commonly used in embedded systems.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Source-to-Source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Converts one high-level language into another.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output is still readable source code.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Just-In-Time (JIT)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Compiles code during program execution.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improves runtime performance.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Optimizing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Improves speed and memory usage of programs.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produces efficient machine code.</a:t>
            </a:r>
          </a:p>
        </p:txBody>
      </p:sp>
    </p:spTree>
    <p:extLst>
      <p:ext uri="{BB962C8B-B14F-4D97-AF65-F5344CB8AC3E}">
        <p14:creationId xmlns:p14="http://schemas.microsoft.com/office/powerpoint/2010/main" val="176422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Phases of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Lexical analysis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Syntax analysis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Semantic analysis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code generation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 optimization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 code generation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Error handling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Lexical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phase of compiler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Breaks program into tokens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Removes white spaces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Removes comments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Checks valid identifiers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Creates symbol table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Reports lexical errors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Syntax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phase of compiler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Checks grammar rules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parse trees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Detects syntax errors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correct structure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Validates expressions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Reports errors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82</TotalTime>
  <Words>181</Words>
  <Application>Microsoft Office PowerPoint</Application>
  <PresentationFormat>On-screen Show (4:3)</PresentationFormat>
  <Paragraphs>66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Compiler</vt:lpstr>
      <vt:lpstr>What is a Compiler</vt:lpstr>
      <vt:lpstr>Need of Compiler</vt:lpstr>
      <vt:lpstr>Types of Compilers</vt:lpstr>
      <vt:lpstr>PowerPoint Presentation</vt:lpstr>
      <vt:lpstr>PowerPoint Presentation</vt:lpstr>
      <vt:lpstr>Phases of Compiler</vt:lpstr>
      <vt:lpstr>Lexical Analysis</vt:lpstr>
      <vt:lpstr>Syntax Analysis</vt:lpstr>
      <vt:lpstr>Semantic Analysis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Software</dc:title>
  <dc:subject/>
  <dc:creator>ADMIN</dc:creator>
  <cp:keywords/>
  <dc:description>generated using python-pptx</dc:description>
  <cp:lastModifiedBy>ADMIN</cp:lastModifiedBy>
  <cp:revision>11</cp:revision>
  <dcterms:created xsi:type="dcterms:W3CDTF">2013-01-27T09:14:16Z</dcterms:created>
  <dcterms:modified xsi:type="dcterms:W3CDTF">2026-04-25T06:03:37Z</dcterms:modified>
  <cp:category/>
</cp:coreProperties>
</file>