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2"/>
  </p:notesMasterIdLst>
  <p:sldIdLst>
    <p:sldId id="271" r:id="rId2"/>
    <p:sldId id="262" r:id="rId3"/>
    <p:sldId id="263" r:id="rId4"/>
    <p:sldId id="264" r:id="rId5"/>
    <p:sldId id="265" r:id="rId6"/>
    <p:sldId id="266" r:id="rId7"/>
    <p:sldId id="268" r:id="rId8"/>
    <p:sldId id="269" r:id="rId9"/>
    <p:sldId id="270" r:id="rId10"/>
    <p:sldId id="272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4355A1-4C01-4B63-9CBC-EB128A15DBFC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AE42BB-A8C1-4C0E-ACBA-54A25B01B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4075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RISC</a:t>
            </a:r>
            <a:r>
              <a:rPr lang="en-US" dirty="0" smtClean="0"/>
              <a:t> stands for </a:t>
            </a:r>
            <a:r>
              <a:rPr lang="en-US" sz="12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Reduced Instruction Set Computer</a:t>
            </a:r>
            <a:r>
              <a:rPr lang="en-US" dirty="0" smtClean="0"/>
              <a:t>, focusing on simple, fast instructions that typically execute in a single clock cycle. </a:t>
            </a:r>
            <a:r>
              <a:rPr lang="en-US" sz="12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CISC</a:t>
            </a:r>
            <a:r>
              <a:rPr lang="en-US" dirty="0" smtClean="0"/>
              <a:t> stands for </a:t>
            </a:r>
            <a:r>
              <a:rPr lang="en-US" sz="12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Complex Instruction Set Computer</a:t>
            </a:r>
            <a:r>
              <a:rPr lang="en-US" dirty="0" smtClean="0"/>
              <a:t>, utilizing a large, varied set of complex instructions that can take multiple clock cycles to complete, designed to minimize instructions per program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AE42BB-A8C1-4C0E-ACBA-54A25B01B56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948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4427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650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8107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7669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678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8452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01708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82883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5305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801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247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329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908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660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145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4210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581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516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Computer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BS(OT+RIT)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2</a:t>
            </a:r>
            <a:r>
              <a:rPr lang="en-US" b="1" baseline="30000" dirty="0" smtClean="0">
                <a:solidFill>
                  <a:srgbClr val="FF0000"/>
                </a:solidFill>
              </a:rPr>
              <a:t>ND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Samester</a:t>
            </a:r>
            <a:endParaRPr lang="en-US" b="1" dirty="0" smtClean="0">
              <a:solidFill>
                <a:srgbClr val="FF0000"/>
              </a:solidFill>
            </a:endParaRP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ADNAN RAMZAN</a:t>
            </a:r>
          </a:p>
          <a:p>
            <a:pPr marL="0" indent="0" algn="ctr">
              <a:buNone/>
            </a:pP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3478" y="3939140"/>
            <a:ext cx="1880084" cy="1880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804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605" y="2490788"/>
            <a:ext cx="5010727" cy="3444875"/>
          </a:xfrm>
        </p:spPr>
      </p:pic>
    </p:spTree>
    <p:extLst>
      <p:ext uri="{BB962C8B-B14F-4D97-AF65-F5344CB8AC3E}">
        <p14:creationId xmlns:p14="http://schemas.microsoft.com/office/powerpoint/2010/main" val="4084055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Registers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smtClean="0"/>
              <a:t>Registers </a:t>
            </a:r>
            <a:r>
              <a:t>are small, fast storage locations inside CPU.</a:t>
            </a:r>
          </a:p>
          <a:p>
            <a:r>
              <a:rPr dirty="0"/>
              <a:t>They hold data temporarily during processing.</a:t>
            </a:r>
          </a:p>
          <a:p>
            <a:r>
              <a:rPr dirty="0"/>
              <a:t>Types include accumulator, program counter, and instruction register.</a:t>
            </a:r>
          </a:p>
          <a:p>
            <a:r>
              <a:rPr dirty="0"/>
              <a:t>Registers improve processing speed.</a:t>
            </a:r>
          </a:p>
          <a:p>
            <a:r>
              <a:rPr dirty="0"/>
              <a:t>Each register has a specific function.</a:t>
            </a:r>
          </a:p>
          <a:p>
            <a:r>
              <a:rPr dirty="0"/>
              <a:t>They are directly accessible by CPU.</a:t>
            </a:r>
          </a:p>
          <a:p>
            <a:r>
              <a:rPr dirty="0"/>
              <a:t>Size of registers affects CPU performance.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Input Devices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Input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devices are used to enter data into the computer.</a:t>
            </a:r>
          </a:p>
          <a:p>
            <a:r>
              <a:rPr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include keyboard, mouse, and scanner.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convert physical actions into digital signals.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Input devices enable user interaction.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Accuracy of input affects output quality.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Advanced input devices include touchscreens.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Voice input is also becoming common.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Output Devices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 smtClean="0"/>
              <a:t>Output </a:t>
            </a:r>
            <a:r>
              <a:rPr dirty="0"/>
              <a:t>devices </a:t>
            </a:r>
            <a:r>
              <a:rPr dirty="0" smtClean="0"/>
              <a:t> </a:t>
            </a:r>
            <a:r>
              <a:rPr dirty="0"/>
              <a:t>processed data to users.</a:t>
            </a:r>
          </a:p>
          <a:p>
            <a:r>
              <a:rPr b="1" dirty="0">
                <a:solidFill>
                  <a:srgbClr val="FF0000"/>
                </a:solidFill>
              </a:rPr>
              <a:t>Examples</a:t>
            </a:r>
            <a:r>
              <a:rPr dirty="0"/>
              <a:t> include monitor, printer, and speakers.</a:t>
            </a:r>
          </a:p>
          <a:p>
            <a:r>
              <a:rPr dirty="0"/>
              <a:t>They convert digital signals into human-readable form.</a:t>
            </a:r>
          </a:p>
          <a:p>
            <a:r>
              <a:rPr dirty="0"/>
              <a:t>Output can be visual, audio, or printed.</a:t>
            </a:r>
          </a:p>
          <a:p>
            <a:r>
              <a:rPr dirty="0"/>
              <a:t>Quality of output depends on device capability.</a:t>
            </a:r>
          </a:p>
          <a:p>
            <a:r>
              <a:rPr dirty="0"/>
              <a:t>Output devices complete the communication cycle</a:t>
            </a:r>
            <a:r>
              <a:rPr dirty="0" smtClean="0"/>
              <a:t>.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System Bus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dirty="0" smtClean="0"/>
              <a:t>The </a:t>
            </a:r>
            <a:r>
              <a:rPr dirty="0"/>
              <a:t>system bus connects different components.</a:t>
            </a:r>
          </a:p>
          <a:p>
            <a:r>
              <a:rPr dirty="0"/>
              <a:t>It transfers data, address, and control signals.</a:t>
            </a:r>
          </a:p>
          <a:p>
            <a:r>
              <a:rPr dirty="0"/>
              <a:t>There are three types: data bus, address bus, control bus.</a:t>
            </a:r>
          </a:p>
          <a:p>
            <a:r>
              <a:rPr b="1" dirty="0">
                <a:solidFill>
                  <a:srgbClr val="FF0000"/>
                </a:solidFill>
              </a:rPr>
              <a:t>Data bus </a:t>
            </a:r>
            <a:r>
              <a:rPr dirty="0"/>
              <a:t>carries actual data.</a:t>
            </a:r>
          </a:p>
          <a:p>
            <a:r>
              <a:rPr b="1" dirty="0">
                <a:solidFill>
                  <a:srgbClr val="FF0000"/>
                </a:solidFill>
              </a:rPr>
              <a:t>Address bus </a:t>
            </a:r>
            <a:r>
              <a:rPr dirty="0"/>
              <a:t>carries memory addresses.</a:t>
            </a:r>
          </a:p>
          <a:p>
            <a:r>
              <a:rPr b="1" dirty="0">
                <a:solidFill>
                  <a:srgbClr val="FF0000"/>
                </a:solidFill>
              </a:rPr>
              <a:t>Control bus </a:t>
            </a:r>
            <a:r>
              <a:rPr dirty="0"/>
              <a:t>carries control signals.</a:t>
            </a:r>
          </a:p>
          <a:p>
            <a:r>
              <a:rPr dirty="0"/>
              <a:t>Bus width affects performance.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Instruction Cycle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dirty="0" smtClean="0"/>
              <a:t>The </a:t>
            </a:r>
            <a:r>
              <a:rPr dirty="0"/>
              <a:t>instruction cycle consists of fetch, decode, and execute steps.</a:t>
            </a:r>
          </a:p>
          <a:p>
            <a:r>
              <a:rPr b="1" dirty="0">
                <a:solidFill>
                  <a:srgbClr val="FF0000"/>
                </a:solidFill>
              </a:rPr>
              <a:t>CPU</a:t>
            </a:r>
            <a:r>
              <a:rPr dirty="0"/>
              <a:t> fetches instruction from memory.</a:t>
            </a:r>
          </a:p>
          <a:p>
            <a:r>
              <a:rPr dirty="0"/>
              <a:t>Instruction is decoded to understand operation.</a:t>
            </a:r>
          </a:p>
          <a:p>
            <a:r>
              <a:rPr dirty="0"/>
              <a:t>Execution performs the required task.</a:t>
            </a:r>
          </a:p>
          <a:p>
            <a:r>
              <a:rPr dirty="0"/>
              <a:t>Cycle repeats continuously.</a:t>
            </a:r>
          </a:p>
          <a:p>
            <a:r>
              <a:rPr dirty="0"/>
              <a:t>Program execution depends on this cycle.</a:t>
            </a:r>
          </a:p>
          <a:p>
            <a:r>
              <a:rPr dirty="0"/>
              <a:t>Efficiency affects overall speed.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Memory Hierarchy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dirty="0" smtClean="0"/>
              <a:t>Memory </a:t>
            </a:r>
            <a:r>
              <a:rPr dirty="0"/>
              <a:t>hierarchy organizes storage based on speed and cost.</a:t>
            </a:r>
          </a:p>
          <a:p>
            <a:r>
              <a:rPr dirty="0"/>
              <a:t>Levels include registers, cache, main memory, and secondary storage.</a:t>
            </a:r>
          </a:p>
          <a:p>
            <a:r>
              <a:rPr dirty="0"/>
              <a:t>Cache memory is faster than main memory.</a:t>
            </a:r>
          </a:p>
          <a:p>
            <a:r>
              <a:rPr dirty="0"/>
              <a:t>Frequently used data is stored in cache.</a:t>
            </a:r>
          </a:p>
          <a:p>
            <a:r>
              <a:rPr dirty="0"/>
              <a:t>Hierarchy improves efficiency.</a:t>
            </a:r>
          </a:p>
          <a:p>
            <a:r>
              <a:rPr dirty="0"/>
              <a:t>Lower levels have higher capacity but slower speed</a:t>
            </a:r>
            <a:r>
              <a:rPr dirty="0" smtClean="0"/>
              <a:t>.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Computer Architecture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dirty="0"/>
          </a:p>
          <a:p>
            <a:r>
              <a:rPr dirty="0"/>
              <a:t>There are different architectures like Von Neumann and Harvard.</a:t>
            </a:r>
          </a:p>
          <a:p>
            <a:r>
              <a:rPr dirty="0"/>
              <a:t>Von Neumann uses single memory for data and instructions.</a:t>
            </a:r>
          </a:p>
          <a:p>
            <a:r>
              <a:rPr dirty="0"/>
              <a:t>Harvard uses separate memory for data and instructions.</a:t>
            </a:r>
          </a:p>
          <a:p>
            <a:r>
              <a:rPr dirty="0"/>
              <a:t>RISC and CISC are instruction set architectures.</a:t>
            </a:r>
          </a:p>
          <a:p>
            <a:r>
              <a:rPr dirty="0"/>
              <a:t>RISC uses simple instructions.</a:t>
            </a:r>
          </a:p>
          <a:p>
            <a:r>
              <a:rPr dirty="0"/>
              <a:t>CISC uses complex instructions</a:t>
            </a:r>
            <a:r>
              <a:rPr dirty="0" smtClean="0"/>
              <a:t>.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/>
          </a:p>
          <a:p>
            <a:r>
              <a:t>Basic computer design explains how systems operate.</a:t>
            </a:r>
          </a:p>
          <a:p>
            <a:r>
              <a:t>Understanding components helps in troubleshooting.</a:t>
            </a:r>
          </a:p>
          <a:p>
            <a:r>
              <a:t>Efficient design improves performance.</a:t>
            </a:r>
          </a:p>
          <a:p>
            <a:r>
              <a:t>Technology is evolving rapidly.</a:t>
            </a:r>
          </a:p>
          <a:p>
            <a:r>
              <a:t>Modern computers are more powerful and compact.</a:t>
            </a:r>
          </a:p>
          <a:p>
            <a:r>
              <a:t>Design principles remain fundamental.</a:t>
            </a:r>
          </a:p>
          <a:p>
            <a:r>
              <a:t>Knowledge of design is essential for IT professionals.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89</TotalTime>
  <Words>483</Words>
  <Application>Microsoft Office PowerPoint</Application>
  <PresentationFormat>On-screen Show (4:3)</PresentationFormat>
  <Paragraphs>69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Garamond</vt:lpstr>
      <vt:lpstr>Times New Roman</vt:lpstr>
      <vt:lpstr>Organic</vt:lpstr>
      <vt:lpstr>Computer Design</vt:lpstr>
      <vt:lpstr>Registers</vt:lpstr>
      <vt:lpstr>Input Devices</vt:lpstr>
      <vt:lpstr>Output Devices</vt:lpstr>
      <vt:lpstr>System Bus</vt:lpstr>
      <vt:lpstr>Instruction Cycle</vt:lpstr>
      <vt:lpstr>Memory Hierarchy</vt:lpstr>
      <vt:lpstr>Computer Architecture Types</vt:lpstr>
      <vt:lpstr>Conclusion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Design</dc:title>
  <dc:subject/>
  <dc:creator>ADMIN</dc:creator>
  <cp:keywords/>
  <dc:description>generated using python-pptx</dc:description>
  <cp:lastModifiedBy>ADMIN</cp:lastModifiedBy>
  <cp:revision>7</cp:revision>
  <dcterms:created xsi:type="dcterms:W3CDTF">2013-01-27T09:14:16Z</dcterms:created>
  <dcterms:modified xsi:type="dcterms:W3CDTF">2026-05-02T06:20:29Z</dcterms:modified>
  <cp:category/>
</cp:coreProperties>
</file>