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72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4427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650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8107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7669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678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8452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0170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82883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5305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801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247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329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908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60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145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4210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581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516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Computer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BS(OT+RIT)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2</a:t>
            </a:r>
            <a:r>
              <a:rPr lang="en-US" b="1" baseline="30000" dirty="0" smtClean="0">
                <a:solidFill>
                  <a:srgbClr val="FF0000"/>
                </a:solidFill>
              </a:rPr>
              <a:t>ND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Samester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pPr marL="0" indent="0" algn="ctr">
              <a:buNone/>
            </a:pP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478" y="3939140"/>
            <a:ext cx="1880084" cy="188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804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Introduction to Computer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is an electronic device that processes data and produces meaningful information.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design of a computer involves both hardware and software components.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architecture refers to the structure and organization of a computer system.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Basic design focuses on how components interact to perform tasks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Components of a Computer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 smtClean="0"/>
              <a:t>A </a:t>
            </a:r>
            <a:r>
              <a:rPr dirty="0"/>
              <a:t>computer system consists of input, output, processing, and storage units.</a:t>
            </a:r>
          </a:p>
          <a:p>
            <a:r>
              <a:rPr dirty="0"/>
              <a:t>The </a:t>
            </a:r>
            <a:r>
              <a:rPr b="1" dirty="0">
                <a:solidFill>
                  <a:srgbClr val="FF0000"/>
                </a:solidFill>
              </a:rPr>
              <a:t>Central Processing Unit </a:t>
            </a:r>
            <a:r>
              <a:rPr dirty="0"/>
              <a:t>(CPU) is the brain of the computer.</a:t>
            </a:r>
          </a:p>
          <a:p>
            <a:r>
              <a:rPr b="1" dirty="0">
                <a:solidFill>
                  <a:srgbClr val="FF0000"/>
                </a:solidFill>
              </a:rPr>
              <a:t>Memory</a:t>
            </a:r>
            <a:r>
              <a:rPr dirty="0"/>
              <a:t> stores data and instructions temporarily or permanently.</a:t>
            </a:r>
          </a:p>
          <a:p>
            <a:r>
              <a:rPr b="1" dirty="0">
                <a:solidFill>
                  <a:srgbClr val="FF0000"/>
                </a:solidFill>
              </a:rPr>
              <a:t>Input</a:t>
            </a:r>
            <a:r>
              <a:rPr dirty="0"/>
              <a:t> devices allow users to interact with the system.</a:t>
            </a:r>
          </a:p>
          <a:p>
            <a:r>
              <a:rPr b="1" dirty="0">
                <a:solidFill>
                  <a:srgbClr val="FF0000"/>
                </a:solidFill>
              </a:rPr>
              <a:t>Output</a:t>
            </a:r>
            <a:r>
              <a:rPr dirty="0"/>
              <a:t> devices display the results of processing.</a:t>
            </a:r>
          </a:p>
          <a:p>
            <a:r>
              <a:rPr dirty="0"/>
              <a:t>All components are interconnected through </a:t>
            </a:r>
            <a:r>
              <a:rPr b="1" dirty="0">
                <a:solidFill>
                  <a:srgbClr val="FF0000"/>
                </a:solidFill>
              </a:rPr>
              <a:t>buses</a:t>
            </a:r>
            <a:r>
              <a:rPr dirty="0" smtClean="0"/>
              <a:t>.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Central Processing Unit (CPU)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CPU executes instructions and processes data.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consists of the Arithmetic Logic Unit (ALU), Control Unit, and registers.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CPU performs calculations and logical operations.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controls the operations of all other components.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CPU speed is measured in clock cycles.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Faster CPUs execute more instructions per second.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Registers inside CPU store temporary data.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Arithmetic Logic Unit (ALU)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ALU performs arithmetic operations like addition and subtraction.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also performs logical operations such as AND, OR, NOT.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ALU is a core part of the CPU.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works with binary data.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Operations are carried out based on instructions.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ALU contributes to decision-making processes.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are sent to registers or memory.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Control Unit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 Unit directs operations of the computer.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fetches instructions from memory.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decodes instructions and executes them.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Controls data flow between CPU and other components.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Uses control signals to manage operations.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Ensures correct sequence of execution.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Acts as a coordinator of the system.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Memory Unit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Memory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stores data and instructions.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two main types: primary and secondary memory.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 memory includes RAM and ROM.</a:t>
            </a:r>
          </a:p>
          <a:p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volatile and loses data when power is off.</a:t>
            </a:r>
          </a:p>
          <a:p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non-volatile and stores permanent instructions.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Secondary memory includes hard drives and SSDs.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Memory capacity affects system performance.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Registers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dirty="0" smtClean="0"/>
              <a:t>Registers </a:t>
            </a:r>
            <a:r>
              <a:rPr dirty="0"/>
              <a:t>are small, fast storage locations inside CPU.</a:t>
            </a:r>
          </a:p>
          <a:p>
            <a:r>
              <a:rPr dirty="0"/>
              <a:t>They hold data temporarily during processing.</a:t>
            </a:r>
          </a:p>
          <a:p>
            <a:r>
              <a:rPr dirty="0"/>
              <a:t>Types include accumulator, program counter, and instruction register.</a:t>
            </a:r>
          </a:p>
          <a:p>
            <a:r>
              <a:rPr dirty="0"/>
              <a:t>Registers improve processing speed.</a:t>
            </a:r>
          </a:p>
          <a:p>
            <a:r>
              <a:rPr dirty="0"/>
              <a:t>Each register has a specific function.</a:t>
            </a:r>
          </a:p>
          <a:p>
            <a:r>
              <a:rPr dirty="0"/>
              <a:t>They are directly accessible by CPU.</a:t>
            </a:r>
          </a:p>
          <a:p>
            <a:r>
              <a:rPr dirty="0"/>
              <a:t>Size of registers affects CPU performance.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053" y="2363090"/>
            <a:ext cx="5523022" cy="3797078"/>
          </a:xfrm>
        </p:spPr>
      </p:pic>
    </p:spTree>
    <p:extLst>
      <p:ext uri="{BB962C8B-B14F-4D97-AF65-F5344CB8AC3E}">
        <p14:creationId xmlns:p14="http://schemas.microsoft.com/office/powerpoint/2010/main" val="28985095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</TotalTime>
  <Words>434</Words>
  <Application>Microsoft Office PowerPoint</Application>
  <PresentationFormat>On-screen Show (4:3)</PresentationFormat>
  <Paragraphs>56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Garamond</vt:lpstr>
      <vt:lpstr>Times New Roman</vt:lpstr>
      <vt:lpstr>Organic</vt:lpstr>
      <vt:lpstr>Computer Design</vt:lpstr>
      <vt:lpstr>Introduction to Computer Design</vt:lpstr>
      <vt:lpstr>Components of a Computer System</vt:lpstr>
      <vt:lpstr>Central Processing Unit (CPU)</vt:lpstr>
      <vt:lpstr>Arithmetic Logic Unit (ALU)</vt:lpstr>
      <vt:lpstr>Control Unit</vt:lpstr>
      <vt:lpstr>Memory Unit</vt:lpstr>
      <vt:lpstr>Registers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Design</dc:title>
  <dc:subject/>
  <dc:creator>ADMIN</dc:creator>
  <cp:keywords/>
  <dc:description>generated using python-pptx</dc:description>
  <cp:lastModifiedBy>ADMIN</cp:lastModifiedBy>
  <cp:revision>4</cp:revision>
  <dcterms:created xsi:type="dcterms:W3CDTF">2013-01-27T09:14:16Z</dcterms:created>
  <dcterms:modified xsi:type="dcterms:W3CDTF">2026-04-25T05:55:39Z</dcterms:modified>
  <cp:category/>
</cp:coreProperties>
</file>