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70" r:id="rId2"/>
    <p:sldId id="271" r:id="rId3"/>
    <p:sldId id="256" r:id="rId4"/>
    <p:sldId id="258" r:id="rId5"/>
    <p:sldId id="259" r:id="rId6"/>
    <p:sldId id="260" r:id="rId7"/>
    <p:sldId id="277" r:id="rId8"/>
    <p:sldId id="276" r:id="rId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778" autoAdjust="0"/>
    <p:restoredTop sz="94660"/>
  </p:normalViewPr>
  <p:slideViewPr>
    <p:cSldViewPr snapToGrid="0">
      <p:cViewPr varScale="1">
        <p:scale>
          <a:sx n="76" d="100"/>
          <a:sy n="76" d="100"/>
        </p:scale>
        <p:origin x="690" y="9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bdullah Makhdoom" userId="51cc0cc03b02bac5" providerId="LiveId" clId="{3BAF0525-3969-4EA5-9CE8-9E993610D441}"/>
    <pc:docChg chg="custSel delSld modSld">
      <pc:chgData name="Abdullah Makhdoom" userId="51cc0cc03b02bac5" providerId="LiveId" clId="{3BAF0525-3969-4EA5-9CE8-9E993610D441}" dt="2026-03-16T12:08:46.167" v="145" actId="20577"/>
      <pc:docMkLst>
        <pc:docMk/>
      </pc:docMkLst>
      <pc:sldChg chg="modSp mod">
        <pc:chgData name="Abdullah Makhdoom" userId="51cc0cc03b02bac5" providerId="LiveId" clId="{3BAF0525-3969-4EA5-9CE8-9E993610D441}" dt="2026-03-16T12:08:46.167" v="145" actId="20577"/>
        <pc:sldMkLst>
          <pc:docMk/>
          <pc:sldMk cId="0" sldId="256"/>
        </pc:sldMkLst>
        <pc:spChg chg="mod">
          <ac:chgData name="Abdullah Makhdoom" userId="51cc0cc03b02bac5" providerId="LiveId" clId="{3BAF0525-3969-4EA5-9CE8-9E993610D441}" dt="2026-03-16T06:18:06.228" v="137" actId="14100"/>
          <ac:spMkLst>
            <pc:docMk/>
            <pc:sldMk cId="0" sldId="256"/>
            <ac:spMk id="2" creationId="{00000000-0000-0000-0000-000000000000}"/>
          </ac:spMkLst>
        </pc:spChg>
        <pc:spChg chg="mod">
          <ac:chgData name="Abdullah Makhdoom" userId="51cc0cc03b02bac5" providerId="LiveId" clId="{3BAF0525-3969-4EA5-9CE8-9E993610D441}" dt="2026-03-16T12:08:46.167" v="145" actId="20577"/>
          <ac:spMkLst>
            <pc:docMk/>
            <pc:sldMk cId="0" sldId="256"/>
            <ac:spMk id="3" creationId="{00000000-0000-0000-0000-000000000000}"/>
          </ac:spMkLst>
        </pc:spChg>
      </pc:sldChg>
      <pc:sldChg chg="modSp mod">
        <pc:chgData name="Abdullah Makhdoom" userId="51cc0cc03b02bac5" providerId="LiveId" clId="{3BAF0525-3969-4EA5-9CE8-9E993610D441}" dt="2026-02-14T09:20:49.678" v="62" actId="255"/>
        <pc:sldMkLst>
          <pc:docMk/>
          <pc:sldMk cId="0" sldId="259"/>
        </pc:sldMkLst>
        <pc:spChg chg="mod">
          <ac:chgData name="Abdullah Makhdoom" userId="51cc0cc03b02bac5" providerId="LiveId" clId="{3BAF0525-3969-4EA5-9CE8-9E993610D441}" dt="2026-02-14T09:20:49.678" v="62" actId="255"/>
          <ac:spMkLst>
            <pc:docMk/>
            <pc:sldMk cId="0" sldId="259"/>
            <ac:spMk id="3" creationId="{00000000-0000-0000-0000-000000000000}"/>
          </ac:spMkLst>
        </pc:spChg>
      </pc:sldChg>
      <pc:sldChg chg="modSp mod">
        <pc:chgData name="Abdullah Makhdoom" userId="51cc0cc03b02bac5" providerId="LiveId" clId="{3BAF0525-3969-4EA5-9CE8-9E993610D441}" dt="2026-02-14T09:24:51.831" v="79" actId="403"/>
        <pc:sldMkLst>
          <pc:docMk/>
          <pc:sldMk cId="0" sldId="260"/>
        </pc:sldMkLst>
        <pc:spChg chg="mod">
          <ac:chgData name="Abdullah Makhdoom" userId="51cc0cc03b02bac5" providerId="LiveId" clId="{3BAF0525-3969-4EA5-9CE8-9E993610D441}" dt="2026-02-14T09:24:51.831" v="79" actId="403"/>
          <ac:spMkLst>
            <pc:docMk/>
            <pc:sldMk cId="0" sldId="260"/>
            <ac:spMk id="3" creationId="{00000000-0000-0000-0000-000000000000}"/>
          </ac:spMkLst>
        </pc:spChg>
      </pc:sldChg>
    </pc:docChg>
  </pc:docChgLst>
</pc:chgInfo>
</file>

<file path=ppt/slideLayouts/_rels/slideLayout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16934" y="0"/>
            <a:ext cx="12231160" cy="6856214"/>
            <a:chOff x="-16934" y="0"/>
            <a:chExt cx="12231160" cy="6856214"/>
          </a:xfrm>
        </p:grpSpPr>
        <p:pic>
          <p:nvPicPr>
            <p:cNvPr id="16" name="Picture 15" descr="HD-PanelTitleR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6" name="Rectangle 25"/>
            <p:cNvSpPr/>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txBody>
            <a:bodyPr/>
            <a:lstStyle/>
            <a:p>
              <a:endParaRPr lang="en-US"/>
            </a:p>
          </p:txBody>
        </p:sp>
        <p:pic>
          <p:nvPicPr>
            <p:cNvPr id="17" name="Picture 16"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a:fillRect/>
            </a:stretch>
          </p:blipFill>
          <p:spPr>
            <a:xfrm>
              <a:off x="-16934" y="3147609"/>
              <a:ext cx="2478024" cy="612648"/>
            </a:xfrm>
            <a:prstGeom prst="rect">
              <a:avLst/>
            </a:prstGeom>
          </p:spPr>
        </p:pic>
        <p:pic>
          <p:nvPicPr>
            <p:cNvPr id="20" name="Picture 19"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a:fillRect/>
            </a:stretch>
          </p:blipFill>
          <p:spPr>
            <a:xfrm>
              <a:off x="9736202" y="3147609"/>
              <a:ext cx="2478024" cy="612648"/>
            </a:xfrm>
            <a:prstGeom prst="rect">
              <a:avLst/>
            </a:prstGeom>
          </p:spPr>
        </p:pic>
      </p:grpSp>
      <p:sp>
        <p:nvSpPr>
          <p:cNvPr id="2" name="Title 1"/>
          <p:cNvSpPr>
            <a:spLocks noGrp="1"/>
          </p:cNvSpPr>
          <p:nvPr>
            <p:ph type="ctrTitle"/>
          </p:nvPr>
        </p:nvSpPr>
        <p:spPr>
          <a:xfrm>
            <a:off x="2692398" y="1871131"/>
            <a:ext cx="6815669" cy="1515533"/>
          </a:xfrm>
        </p:spPr>
        <p:txBody>
          <a:bodyPr anchor="b">
            <a:noAutofit/>
          </a:bodyPr>
          <a:lstStyle>
            <a:lvl1pPr algn="ctr">
              <a:defRPr sz="5400">
                <a:effectLst/>
              </a:defRPr>
            </a:lvl1pPr>
          </a:lstStyle>
          <a:p>
            <a:r>
              <a:rPr lang="en-US"/>
              <a:t>Click to edit Master title style</a:t>
            </a:r>
            <a:endParaRPr lang="en-US" dirty="0"/>
          </a:p>
        </p:txBody>
      </p:sp>
      <p:sp>
        <p:nvSpPr>
          <p:cNvPr id="3" name="Subtitle 2"/>
          <p:cNvSpPr>
            <a:spLocks noGrp="1"/>
          </p:cNvSpPr>
          <p:nvPr>
            <p:ph type="subTitle" idx="1"/>
          </p:nvPr>
        </p:nvSpPr>
        <p:spPr>
          <a:xfrm>
            <a:off x="2692398" y="3657597"/>
            <a:ext cx="6815669" cy="1320802"/>
          </a:xfrm>
        </p:spPr>
        <p:txBody>
          <a:bodyPr anchor="t">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a:xfrm>
            <a:off x="7983232" y="5037663"/>
            <a:ext cx="897467" cy="279400"/>
          </a:xfrm>
        </p:spPr>
        <p:txBody>
          <a:bodyPr/>
          <a:lstStyle/>
          <a:p>
            <a:fld id="{B61BEF0D-F0BB-DE4B-95CE-6DB70DBA9567}" type="datetimeFigureOut">
              <a:rPr lang="en-US" dirty="0"/>
              <a:t>3/16/2026</a:t>
            </a:fld>
            <a:endParaRPr lang="en-US" dirty="0"/>
          </a:p>
        </p:txBody>
      </p:sp>
      <p:sp>
        <p:nvSpPr>
          <p:cNvPr id="5" name="Footer Placeholder 4"/>
          <p:cNvSpPr>
            <a:spLocks noGrp="1"/>
          </p:cNvSpPr>
          <p:nvPr>
            <p:ph type="ftr" sz="quarter" idx="11"/>
          </p:nvPr>
        </p:nvSpPr>
        <p:spPr>
          <a:xfrm>
            <a:off x="2692397" y="5037663"/>
            <a:ext cx="5214635" cy="279400"/>
          </a:xfrm>
        </p:spPr>
        <p:txBody>
          <a:bodyPr/>
          <a:lstStyle/>
          <a:p>
            <a:endParaRPr lang="en-US" dirty="0"/>
          </a:p>
        </p:txBody>
      </p:sp>
      <p:sp>
        <p:nvSpPr>
          <p:cNvPr id="6" name="Slide Number Placeholder 5"/>
          <p:cNvSpPr>
            <a:spLocks noGrp="1"/>
          </p:cNvSpPr>
          <p:nvPr>
            <p:ph type="sldNum" sz="quarter" idx="12"/>
          </p:nvPr>
        </p:nvSpPr>
        <p:spPr>
          <a:xfrm>
            <a:off x="8956900" y="5037663"/>
            <a:ext cx="551167" cy="279400"/>
          </a:xfrm>
        </p:spPr>
        <p:txBody>
          <a:bodyPr/>
          <a:lstStyle/>
          <a:p>
            <a:fld id="{D57F1E4F-1CFF-5643-939E-217C01CDF565}" type="slidenum">
              <a:rPr lang="en-US" dirty="0"/>
              <a:t>‹#›</a:t>
            </a:fld>
            <a:endParaRPr lang="en-US" dirty="0"/>
          </a:p>
        </p:txBody>
      </p:sp>
      <p:cxnSp>
        <p:nvCxnSpPr>
          <p:cNvPr id="15" name="Straight Connector 14"/>
          <p:cNvCxnSpPr/>
          <p:nvPr/>
        </p:nvCxnSpPr>
        <p:spPr>
          <a:xfrm>
            <a:off x="2692399" y="3522131"/>
            <a:ext cx="6815668" cy="0"/>
          </a:xfrm>
          <a:prstGeom prst="line">
            <a:avLst/>
          </a:prstGeom>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401" y="4815415"/>
            <a:ext cx="9609666" cy="566738"/>
          </a:xfrm>
        </p:spPr>
        <p:txBody>
          <a:bodyPr anchor="b">
            <a:normAutofit/>
          </a:bodyPr>
          <a:lstStyle>
            <a:lvl1pPr algn="ctr">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041427" y="1041399"/>
            <a:ext cx="10105972"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295401" y="5382153"/>
            <a:ext cx="9609666"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t>3/16/2026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303868" y="982132"/>
            <a:ext cx="9592732" cy="2954868"/>
          </a:xfrm>
        </p:spPr>
        <p:txBody>
          <a:bodyPr anchor="ctr">
            <a:normAutofit/>
          </a:bodyPr>
          <a:lstStyle>
            <a:lvl1pPr algn="ctr">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1303868" y="4343399"/>
            <a:ext cx="9592732"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t>3/16/2026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t>‹#›</a:t>
            </a:fld>
            <a:endParaRPr lang="en-US" dirty="0"/>
          </a:p>
        </p:txBody>
      </p:sp>
      <p:cxnSp>
        <p:nvCxnSpPr>
          <p:cNvPr id="15" name="Straight Connector 14"/>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370668"/>
          </a:xfrm>
        </p:spPr>
        <p:txBody>
          <a:bodyPr anchor="ctr">
            <a:normAutofit/>
          </a:bodyPr>
          <a:lstStyle>
            <a:lvl1pPr algn="ctr">
              <a:defRPr sz="3200" b="0" cap="none">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1674812" y="3352800"/>
            <a:ext cx="8839202" cy="584200"/>
          </a:xfrm>
        </p:spPr>
        <p:txBody>
          <a:bodyPr anchor="ctr">
            <a:normAutofit/>
          </a:bodyPr>
          <a:lstStyle>
            <a:lvl1pPr marL="0" indent="0" algn="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1295401" y="4343399"/>
            <a:ext cx="9609666"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t>3/16/2026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t>‹#›</a:t>
            </a:fld>
            <a:endParaRPr lang="en-US" dirty="0"/>
          </a:p>
        </p:txBody>
      </p:sp>
      <p:sp>
        <p:nvSpPr>
          <p:cNvPr id="14" name="TextBox 13"/>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600267" y="2827870"/>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19" name="Straight Connector 18"/>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295402" y="3308581"/>
            <a:ext cx="9609668" cy="1468800"/>
          </a:xfrm>
        </p:spPr>
        <p:txBody>
          <a:bodyPr anchor="b">
            <a:normAutofit/>
          </a:bodyPr>
          <a:lstStyle>
            <a:lvl1pPr algn="l">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1295401" y="4777381"/>
            <a:ext cx="9609668"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t>3/16/2026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243668"/>
          </a:xfrm>
        </p:spPr>
        <p:txBody>
          <a:bodyPr anchor="ctr">
            <a:normAutofit/>
          </a:bodyPr>
          <a:lstStyle>
            <a:lvl1pPr algn="ctr">
              <a:defRPr sz="3200" b="0" cap="none">
                <a:solidFill>
                  <a:schemeClr val="tx1"/>
                </a:solidFill>
              </a:defRPr>
            </a:lvl1pPr>
          </a:lstStyle>
          <a:p>
            <a:r>
              <a:rPr lang="en-US"/>
              <a:t>Click to edit Master title style</a:t>
            </a:r>
            <a:endParaRPr lang="en-US" dirty="0"/>
          </a:p>
        </p:txBody>
      </p:sp>
      <p:sp>
        <p:nvSpPr>
          <p:cNvPr id="23" name="Text Placeholder 2"/>
          <p:cNvSpPr>
            <a:spLocks noGrp="1"/>
          </p:cNvSpPr>
          <p:nvPr>
            <p:ph type="body" idx="13"/>
          </p:nvPr>
        </p:nvSpPr>
        <p:spPr>
          <a:xfrm>
            <a:off x="1295401" y="3639312"/>
            <a:ext cx="9609668" cy="886968"/>
          </a:xfrm>
        </p:spPr>
        <p:txBody>
          <a:bodyPr anchor="b">
            <a:normAutofit/>
          </a:bodyPr>
          <a:lstStyle>
            <a:lvl1pPr marL="0" indent="0" algn="l">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3" name="Text Placeholder 2"/>
          <p:cNvSpPr>
            <a:spLocks noGrp="1"/>
          </p:cNvSpPr>
          <p:nvPr>
            <p:ph type="body" idx="1"/>
          </p:nvPr>
        </p:nvSpPr>
        <p:spPr>
          <a:xfrm>
            <a:off x="1295401" y="4529667"/>
            <a:ext cx="9609668" cy="13462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t>3/16/2026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t>‹#›</a:t>
            </a:fld>
            <a:endParaRPr lang="en-US" dirty="0"/>
          </a:p>
        </p:txBody>
      </p:sp>
      <p:sp>
        <p:nvSpPr>
          <p:cNvPr id="12" name="TextBox 11"/>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3" name="TextBox 12"/>
          <p:cNvSpPr txBox="1"/>
          <p:nvPr/>
        </p:nvSpPr>
        <p:spPr>
          <a:xfrm>
            <a:off x="10600267" y="259926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26" name="Straight Connector 25"/>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295401" y="982132"/>
            <a:ext cx="9609666" cy="2243668"/>
          </a:xfrm>
        </p:spPr>
        <p:txBody>
          <a:bodyPr vert="horz" lIns="91440" tIns="45720" rIns="91440" bIns="45720" rtlCol="0" anchor="ctr">
            <a:normAutofit/>
          </a:bodyPr>
          <a:lstStyle>
            <a:lvl1pPr>
              <a:defRPr lang="en-US" b="0" dirty="0"/>
            </a:lvl1pPr>
          </a:lstStyle>
          <a:p>
            <a:pPr marL="0" lvl="0"/>
            <a:r>
              <a:rPr lang="en-US"/>
              <a:t>Click to edit Master title style</a:t>
            </a:r>
            <a:endParaRPr lang="en-US" dirty="0"/>
          </a:p>
        </p:txBody>
      </p:sp>
      <p:sp>
        <p:nvSpPr>
          <p:cNvPr id="20" name="Text Placeholder 2"/>
          <p:cNvSpPr>
            <a:spLocks noGrp="1"/>
          </p:cNvSpPr>
          <p:nvPr>
            <p:ph type="body" idx="13"/>
          </p:nvPr>
        </p:nvSpPr>
        <p:spPr>
          <a:xfrm>
            <a:off x="1295401" y="3630168"/>
            <a:ext cx="9609668" cy="841248"/>
          </a:xfrm>
        </p:spPr>
        <p:txBody>
          <a:bodyPr anchor="b">
            <a:normAutofit/>
          </a:bodyPr>
          <a:lstStyle>
            <a:lvl1pPr marL="0" indent="0" algn="l">
              <a:spcBef>
                <a:spcPts val="0"/>
              </a:spcBef>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3" name="Text Placeholder 2"/>
          <p:cNvSpPr>
            <a:spLocks noGrp="1"/>
          </p:cNvSpPr>
          <p:nvPr>
            <p:ph type="body" idx="1"/>
          </p:nvPr>
        </p:nvSpPr>
        <p:spPr>
          <a:xfrm>
            <a:off x="1295400" y="4470399"/>
            <a:ext cx="9609670" cy="1405467"/>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t>3/16/2026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t>‹#›</a:t>
            </a:fld>
            <a:endParaRPr lang="en-US" dirty="0"/>
          </a:p>
        </p:txBody>
      </p:sp>
      <p:cxnSp>
        <p:nvCxnSpPr>
          <p:cNvPr id="15" name="Straight Connector 14"/>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t>3/16/2026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t>‹#›</a:t>
            </a:fld>
            <a:endParaRPr lang="en-US" dirty="0"/>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9356" y="982131"/>
            <a:ext cx="1890895" cy="4893735"/>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295398" y="982132"/>
            <a:ext cx="7433025" cy="4893734"/>
          </a:xfrm>
        </p:spPr>
        <p:txBody>
          <a:bodyPr vert="eaVert"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t>3/16/2026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t>‹#›</a:t>
            </a:fld>
            <a:endParaRPr lang="en-US" dirty="0"/>
          </a:p>
        </p:txBody>
      </p:sp>
      <p:cxnSp>
        <p:nvCxnSpPr>
          <p:cNvPr id="14" name="Straight Connector 13"/>
          <p:cNvCxnSpPr/>
          <p:nvPr/>
        </p:nvCxnSpPr>
        <p:spPr>
          <a:xfrm>
            <a:off x="8863890" y="990600"/>
            <a:ext cx="0" cy="487680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2647F38-B617-4D2F-AE0A-013F0C4D2C57}" type="datetimeFigureOut">
              <a:rPr lang="en-US" dirty="0"/>
              <a:t>3/16/2026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97799C9-84D9-46D2-A11E-BCF8A720529D}"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015069" y="1752606"/>
            <a:ext cx="8158688" cy="1822514"/>
          </a:xfrm>
        </p:spPr>
        <p:txBody>
          <a:bodyPr anchor="b">
            <a:normAutofit/>
          </a:bodyPr>
          <a:lstStyle>
            <a:lvl1pPr algn="ctr">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2015067" y="3846051"/>
            <a:ext cx="8158690" cy="954547"/>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t>3/16/2026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t>‹#›</a:t>
            </a:fld>
            <a:endParaRPr lang="en-US" dirty="0"/>
          </a:p>
        </p:txBody>
      </p:sp>
      <p:cxnSp>
        <p:nvCxnSpPr>
          <p:cNvPr id="16" name="Straight Connector 15"/>
          <p:cNvCxnSpPr/>
          <p:nvPr/>
        </p:nvCxnSpPr>
        <p:spPr>
          <a:xfrm>
            <a:off x="2012723" y="3710585"/>
            <a:ext cx="8163380"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cxnSp>
        <p:nvCxnSpPr>
          <p:cNvPr id="8" name="Straight Connector 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298448" y="2560320"/>
            <a:ext cx="4718304" cy="3310128"/>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81344" y="2560320"/>
            <a:ext cx="4718304" cy="3310128"/>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5BFA754-D5C3-4E66-96A6-867B257F58DC}" type="datetimeFigureOut">
              <a:rPr lang="en-US" dirty="0"/>
              <a:t>3/16/2026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D84065D-F351-4B03-BD91-D8A6B8D4B362}"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295400" y="2658533"/>
            <a:ext cx="4718304" cy="576262"/>
          </a:xfrm>
        </p:spPr>
        <p:txBody>
          <a:bodyPr anchor="b">
            <a:noAutofit/>
          </a:bodyPr>
          <a:lstStyle>
            <a:lvl1pPr marL="0" indent="0">
              <a:spcBef>
                <a:spcPts val="670"/>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1295400" y="3243262"/>
            <a:ext cx="4718304" cy="2632605"/>
          </a:xfrm>
        </p:spPr>
        <p:txBody>
          <a:bodyPr anchor="t">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80670" y="2658533"/>
            <a:ext cx="4718304" cy="576262"/>
          </a:xfrm>
        </p:spPr>
        <p:txBody>
          <a:bodyPr anchor="b">
            <a:noAutofit/>
          </a:bodyPr>
          <a:lstStyle>
            <a:lvl1pPr marL="0" indent="0">
              <a:spcBef>
                <a:spcPts val="670"/>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80670" y="3243262"/>
            <a:ext cx="4718304" cy="2632605"/>
          </a:xfrm>
        </p:spPr>
        <p:txBody>
          <a:bodyPr anchor="t">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t>3/16/2026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t>‹#›</a:t>
            </a:fld>
            <a:endParaRPr lang="en-US" dirty="0"/>
          </a:p>
        </p:txBody>
      </p:sp>
      <p:cxnSp>
        <p:nvCxnSpPr>
          <p:cNvPr id="18" name="Straight Connector 1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t>3/16/2026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t>‹#›</a:t>
            </a:fld>
            <a:endParaRPr lang="en-US" dirty="0"/>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t>3/16/2026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3811" y="1388534"/>
            <a:ext cx="3718455" cy="1371600"/>
          </a:xfrm>
        </p:spPr>
        <p:txBody>
          <a:bodyPr anchor="b">
            <a:normAutofit/>
          </a:bodyPr>
          <a:lstStyle>
            <a:lvl1pPr algn="ctr">
              <a:defRPr sz="2400" b="0"/>
            </a:lvl1pPr>
          </a:lstStyle>
          <a:p>
            <a:r>
              <a:rPr lang="en-US"/>
              <a:t>Click to edit Master title style</a:t>
            </a:r>
            <a:endParaRPr lang="en-US" dirty="0"/>
          </a:p>
        </p:txBody>
      </p:sp>
      <p:sp>
        <p:nvSpPr>
          <p:cNvPr id="3" name="Content Placeholder 2"/>
          <p:cNvSpPr>
            <a:spLocks noGrp="1"/>
          </p:cNvSpPr>
          <p:nvPr>
            <p:ph idx="1"/>
          </p:nvPr>
        </p:nvSpPr>
        <p:spPr>
          <a:xfrm>
            <a:off x="5418668" y="982131"/>
            <a:ext cx="5469466" cy="4893735"/>
          </a:xfrm>
        </p:spPr>
        <p:txBody>
          <a:bodyPr anchor="ct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293811" y="3031065"/>
            <a:ext cx="3718455"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t>3/16/2026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t>‹#›</a:t>
            </a:fld>
            <a:endParaRPr lang="en-US" dirty="0"/>
          </a:p>
        </p:txBody>
      </p:sp>
      <p:cxnSp>
        <p:nvCxnSpPr>
          <p:cNvPr id="16" name="Straight Connector 15"/>
          <p:cNvCxnSpPr/>
          <p:nvPr/>
        </p:nvCxnSpPr>
        <p:spPr>
          <a:xfrm>
            <a:off x="1396169" y="2912533"/>
            <a:ext cx="35144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399" y="1883832"/>
            <a:ext cx="6241816" cy="1371600"/>
          </a:xfrm>
        </p:spPr>
        <p:txBody>
          <a:bodyPr anchor="b">
            <a:normAutofit/>
          </a:bodyPr>
          <a:lstStyle>
            <a:lvl1pPr algn="ctr">
              <a:defRPr sz="2800" b="0"/>
            </a:lvl1pPr>
          </a:lstStyle>
          <a:p>
            <a:r>
              <a:rPr lang="en-US"/>
              <a:t>Click to edit Master title style</a:t>
            </a:r>
            <a:endParaRPr lang="en-US" dirty="0"/>
          </a:p>
        </p:txBody>
      </p:sp>
      <p:sp>
        <p:nvSpPr>
          <p:cNvPr id="17" name="Picture Placeholder 2"/>
          <p:cNvSpPr>
            <a:spLocks noGrp="1" noChangeAspect="1"/>
          </p:cNvSpPr>
          <p:nvPr>
            <p:ph type="pic" idx="1"/>
          </p:nvPr>
        </p:nvSpPr>
        <p:spPr>
          <a:xfrm>
            <a:off x="8094831" y="1041400"/>
            <a:ext cx="3063347"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295399" y="3255432"/>
            <a:ext cx="6241816" cy="1828800"/>
          </a:xfrm>
        </p:spPr>
        <p:txBody>
          <a:bodyPr anchor="t">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t>3/16/2026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15736" y="0"/>
            <a:ext cx="12229962" cy="6856214"/>
            <a:chOff x="-15736" y="0"/>
            <a:chExt cx="12229962" cy="6856214"/>
          </a:xfrm>
        </p:grpSpPr>
        <p:pic>
          <p:nvPicPr>
            <p:cNvPr id="8" name="Picture 7" descr="HD-PanelContent.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txBody>
            <a:bodyPr/>
            <a:lstStyle/>
            <a:p>
              <a:endParaRPr lang="en-US"/>
            </a:p>
          </p:txBody>
        </p:sp>
        <p:pic>
          <p:nvPicPr>
            <p:cNvPr id="10" name="Picture 9"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a:fillRect/>
            </a:stretch>
          </p:blipFill>
          <p:spPr>
            <a:xfrm>
              <a:off x="-15736" y="3153832"/>
              <a:ext cx="777240" cy="606425"/>
            </a:xfrm>
            <a:prstGeom prst="rect">
              <a:avLst/>
            </a:prstGeom>
          </p:spPr>
        </p:pic>
        <p:pic>
          <p:nvPicPr>
            <p:cNvPr id="11" name="Picture 10"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a:fillRect/>
            </a:stretch>
          </p:blipFill>
          <p:spPr>
            <a:xfrm>
              <a:off x="11436986" y="3153832"/>
              <a:ext cx="777240" cy="606425"/>
            </a:xfrm>
            <a:prstGeom prst="rect">
              <a:avLst/>
            </a:prstGeom>
          </p:spPr>
        </p:pic>
      </p:grpSp>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B61BEF0D-F0BB-DE4B-95CE-6DB70DBA9567}" type="datetimeFigureOut">
              <a:rPr lang="en-US" dirty="0"/>
              <a:t>3/16/2026</a:t>
            </a:fld>
            <a:endParaRPr lang="en-US" dirty="0"/>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dirty="0"/>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D57F1E4F-1CFF-5643-939E-217C01CDF565}" type="slidenum">
              <a:rPr lang="en-US" dirty="0"/>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Lst>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panose="020B0604020202020204"/>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panose="020B0604020202020204"/>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panose="020B0604020202020204"/>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panose="020B0604020202020204"/>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panose="020B0604020202020204"/>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panose="020B0604020202020204"/>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panose="020B0604020202020204"/>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panose="020B0604020202020204"/>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panose="020B0604020202020204"/>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9.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5599430" y="1382395"/>
            <a:ext cx="631190" cy="518160"/>
          </a:xfrm>
          <a:prstGeom prst="rect">
            <a:avLst/>
          </a:prstGeom>
        </p:spPr>
      </p:pic>
      <p:sp>
        <p:nvSpPr>
          <p:cNvPr id="2" name="Title 1"/>
          <p:cNvSpPr>
            <a:spLocks noGrp="1"/>
          </p:cNvSpPr>
          <p:nvPr>
            <p:ph type="ctrTitle"/>
          </p:nvPr>
        </p:nvSpPr>
        <p:spPr/>
        <p:txBody>
          <a:bodyPr/>
          <a:lstStyle/>
          <a:p>
            <a:r>
              <a:rPr lang="ar-AE" b="1" dirty="0">
                <a:sym typeface="+mn-ea"/>
              </a:rPr>
              <a:t>بسم اللہ الرحمٰن الرحیم</a:t>
            </a:r>
            <a:endParaRPr lang="en-US" b="1"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5599430" y="1382395"/>
            <a:ext cx="631190" cy="518160"/>
          </a:xfrm>
          <a:prstGeom prst="rect">
            <a:avLst/>
          </a:prstGeom>
        </p:spPr>
      </p:pic>
      <p:pic>
        <p:nvPicPr>
          <p:cNvPr id="7" name="Content Placeholder 6"/>
          <p:cNvPicPr>
            <a:picLocks noGrp="1" noChangeAspect="1"/>
          </p:cNvPicPr>
          <p:nvPr>
            <p:ph idx="1"/>
          </p:nvPr>
        </p:nvPicPr>
        <p:blipFill>
          <a:blip r:embed="rId3">
            <a:extLst>
              <a:ext uri="{28A0092B-C50C-407E-A947-70E740481C1C}">
                <a14:useLocalDpi xmlns:a14="http://schemas.microsoft.com/office/drawing/2010/main" val="0"/>
              </a:ext>
            </a:extLst>
          </a:blip>
          <a:srcRect t="15322" b="11773"/>
          <a:stretch>
            <a:fillRect/>
          </a:stretch>
        </p:blipFill>
        <p:spPr>
          <a:xfrm>
            <a:off x="4093210" y="1382395"/>
            <a:ext cx="4004945" cy="4020820"/>
          </a:xfr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5599430" y="1382395"/>
            <a:ext cx="631190" cy="518160"/>
          </a:xfrm>
          <a:prstGeom prst="rect">
            <a:avLst/>
          </a:prstGeom>
        </p:spPr>
      </p:pic>
      <p:sp>
        <p:nvSpPr>
          <p:cNvPr id="2" name="Title 1"/>
          <p:cNvSpPr>
            <a:spLocks noGrp="1"/>
          </p:cNvSpPr>
          <p:nvPr>
            <p:ph type="ctrTitle"/>
          </p:nvPr>
        </p:nvSpPr>
        <p:spPr>
          <a:xfrm>
            <a:off x="1052195" y="1871346"/>
            <a:ext cx="10096500" cy="1165470"/>
          </a:xfrm>
        </p:spPr>
        <p:txBody>
          <a:bodyPr/>
          <a:lstStyle/>
          <a:p>
            <a:r>
              <a:rPr lang="en-US" b="1" dirty="0">
                <a:latin typeface="Book Antiqua" panose="02040602050305030304" pitchFamily="18" charset="0"/>
                <a:sym typeface="+mn-ea"/>
              </a:rPr>
              <a:t>PAKISTAN STUDIES </a:t>
            </a:r>
            <a:endParaRPr lang="en-US" b="1" dirty="0"/>
          </a:p>
        </p:txBody>
      </p:sp>
      <p:sp>
        <p:nvSpPr>
          <p:cNvPr id="3" name="Subtitle 2"/>
          <p:cNvSpPr>
            <a:spLocks noGrp="1"/>
          </p:cNvSpPr>
          <p:nvPr>
            <p:ph type="subTitle" idx="1"/>
          </p:nvPr>
        </p:nvSpPr>
        <p:spPr>
          <a:xfrm>
            <a:off x="2558642" y="3428999"/>
            <a:ext cx="7189365" cy="2144487"/>
          </a:xfrm>
        </p:spPr>
        <p:txBody>
          <a:bodyPr>
            <a:normAutofit lnSpcReduction="10000"/>
          </a:bodyPr>
          <a:lstStyle/>
          <a:p>
            <a:r>
              <a:rPr lang="en-US" sz="2000" b="1" u="sng" dirty="0"/>
              <a:t>Instructor: Khalid Makhdoom </a:t>
            </a:r>
          </a:p>
          <a:p>
            <a:r>
              <a:rPr lang="en-US" sz="2000" b="1" u="sng" dirty="0"/>
              <a:t> Course: Pakistan study(Compulsory)</a:t>
            </a:r>
          </a:p>
          <a:p>
            <a:r>
              <a:rPr lang="en-US" sz="2000" b="1" u="sng" dirty="0"/>
              <a:t>Course Code: PST 321</a:t>
            </a:r>
          </a:p>
          <a:p>
            <a:r>
              <a:rPr lang="en-US" sz="2000" b="1" u="sng" dirty="0"/>
              <a:t>Program: </a:t>
            </a:r>
            <a:r>
              <a:rPr lang="en-US" sz="2000" b="1" u="sng"/>
              <a:t>BS (OTT</a:t>
            </a:r>
            <a:r>
              <a:rPr lang="en-US" sz="2000" b="1" u="sng" dirty="0"/>
              <a:t>)</a:t>
            </a:r>
          </a:p>
          <a:p>
            <a:r>
              <a:rPr lang="en-US" sz="2000" b="1" u="sng" dirty="0"/>
              <a:t>Credit hours : 2</a:t>
            </a:r>
          </a:p>
          <a:p>
            <a:endParaRPr lang="en-US" b="1"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65017" y="982132"/>
            <a:ext cx="10868891" cy="1303867"/>
          </a:xfrm>
        </p:spPr>
        <p:txBody>
          <a:bodyPr>
            <a:normAutofit fontScale="90000"/>
          </a:bodyPr>
          <a:lstStyle/>
          <a:p>
            <a:r>
              <a:rPr lang="en-US" b="1" dirty="0"/>
              <a:t>FACTORS LEADING TO MUSLIM SEPARATISM IN SUBCONTINENT</a:t>
            </a:r>
          </a:p>
        </p:txBody>
      </p:sp>
      <p:sp>
        <p:nvSpPr>
          <p:cNvPr id="3" name="Content Placeholder 2"/>
          <p:cNvSpPr>
            <a:spLocks noGrp="1"/>
          </p:cNvSpPr>
          <p:nvPr>
            <p:ph idx="1"/>
          </p:nvPr>
        </p:nvSpPr>
        <p:spPr>
          <a:xfrm>
            <a:off x="789709" y="2344935"/>
            <a:ext cx="10564088" cy="3648891"/>
          </a:xfrm>
        </p:spPr>
        <p:txBody>
          <a:bodyPr>
            <a:normAutofit fontScale="92500" lnSpcReduction="20000"/>
          </a:bodyPr>
          <a:lstStyle/>
          <a:p>
            <a:pPr marL="0" indent="0" algn="ctr">
              <a:buNone/>
            </a:pPr>
            <a:endParaRPr lang="en-US" sz="3200" b="1" dirty="0"/>
          </a:p>
          <a:p>
            <a:pPr marL="0" indent="0" algn="ctr">
              <a:buNone/>
            </a:pPr>
            <a:r>
              <a:rPr lang="en-US" sz="3200" b="1" dirty="0"/>
              <a:t>Main Factors</a:t>
            </a:r>
          </a:p>
          <a:p>
            <a:pPr marL="0" indent="0">
              <a:buNone/>
            </a:pPr>
            <a:r>
              <a:rPr lang="en-US" dirty="0"/>
              <a:t>    Muslim separatism in the Indian subcontinent arose from deep religious, cultural, and political divides that fueled the demand for Pakistan. Key factors included historical tensions exacerbated by British policies and Hindu-majority dominance fears.</a:t>
            </a:r>
          </a:p>
          <a:p>
            <a:pPr marL="0" indent="0">
              <a:buNone/>
            </a:pPr>
            <a:r>
              <a:rPr lang="en-US" dirty="0"/>
              <a:t>    Several interconnected elements drove the growth of separatism, rooted in the Two-Nation Theory that portrayed Hindus and Muslims as distinct nations.</a:t>
            </a:r>
          </a:p>
          <a:p>
            <a:pPr marL="0" indent="0">
              <a:buNone/>
            </a:pPr>
            <a:br>
              <a:rPr lang="en-US" dirty="0"/>
            </a:br>
            <a:endParaRPr lang="en-US" sz="3000" dirty="0"/>
          </a:p>
        </p:txBody>
      </p:sp>
      <p:pic>
        <p:nvPicPr>
          <p:cNvPr id="4" name="Picture 3"/>
          <p:cNvPicPr>
            <a:picLocks noChangeAspect="1"/>
          </p:cNvPicPr>
          <p:nvPr/>
        </p:nvPicPr>
        <p:blipFill>
          <a:blip r:embed="rId2"/>
          <a:stretch>
            <a:fillRect/>
          </a:stretch>
        </p:blipFill>
        <p:spPr>
          <a:xfrm>
            <a:off x="5448226" y="499202"/>
            <a:ext cx="842838" cy="423994"/>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t>FACTORS LEADING TO MUSLIM SEPARATISM IN SUBCONTINENT</a:t>
            </a:r>
          </a:p>
        </p:txBody>
      </p:sp>
      <p:sp>
        <p:nvSpPr>
          <p:cNvPr id="3" name="Content Placeholder 2"/>
          <p:cNvSpPr>
            <a:spLocks noGrp="1"/>
          </p:cNvSpPr>
          <p:nvPr>
            <p:ph idx="1"/>
          </p:nvPr>
        </p:nvSpPr>
        <p:spPr>
          <a:xfrm>
            <a:off x="779318" y="2556932"/>
            <a:ext cx="10598727" cy="3636050"/>
          </a:xfrm>
        </p:spPr>
        <p:txBody>
          <a:bodyPr>
            <a:noAutofit/>
          </a:bodyPr>
          <a:lstStyle/>
          <a:p>
            <a:r>
              <a:rPr lang="en-US" sz="2000" b="1" dirty="0"/>
              <a:t>Religious Differences: </a:t>
            </a:r>
            <a:r>
              <a:rPr lang="en-US" sz="2000" dirty="0"/>
              <a:t>Islam's monotheism, equality principles, and practices like burial contrasted with Hinduism's polytheism, caste system, and cremation rituals, making coexistence challenging.</a:t>
            </a:r>
          </a:p>
          <a:p>
            <a:r>
              <a:rPr lang="en-US" sz="2000" b="1" dirty="0"/>
              <a:t>Cultural and Social Gaps: </a:t>
            </a:r>
            <a:r>
              <a:rPr lang="en-US" sz="2000" dirty="0"/>
              <a:t>Variations in food, clothing, language (Urdu vs. Hindi), and customs deepened alienation; Muslims feared cultural erasure in a Hindu-majority state.</a:t>
            </a:r>
          </a:p>
          <a:p>
            <a:r>
              <a:rPr lang="en-US" sz="2000" b="1" dirty="0"/>
              <a:t>Economic Disadvantages: </a:t>
            </a:r>
            <a:r>
              <a:rPr lang="en-US" sz="2000" dirty="0"/>
              <a:t>Post-1857 revolt, British policies crushed Muslim trade and jobs while favoring Hindus, leaving Muslims economically marginalized.</a:t>
            </a:r>
          </a:p>
          <a:p>
            <a:r>
              <a:rPr lang="en-US" sz="2000" b="1" dirty="0"/>
              <a:t>Educational Disparities: </a:t>
            </a:r>
            <a:r>
              <a:rPr lang="en-US" sz="2000" dirty="0"/>
              <a:t>Hindus adopted English education faster, gaining government roles; Muslims lagged until efforts like Aligarh Movement, heightening insecurities.</a:t>
            </a:r>
          </a:p>
          <a:p>
            <a:pPr marL="0" indent="0">
              <a:buNone/>
            </a:pPr>
            <a:br>
              <a:rPr lang="en-US" sz="2000" dirty="0"/>
            </a:br>
            <a:endParaRPr lang="en-US" sz="2000" b="1" u="sng" dirty="0"/>
          </a:p>
        </p:txBody>
      </p:sp>
      <p:pic>
        <p:nvPicPr>
          <p:cNvPr id="4" name="Picture 3"/>
          <p:cNvPicPr>
            <a:picLocks noChangeAspect="1"/>
          </p:cNvPicPr>
          <p:nvPr/>
        </p:nvPicPr>
        <p:blipFill>
          <a:blip r:embed="rId2"/>
          <a:stretch>
            <a:fillRect/>
          </a:stretch>
        </p:blipFill>
        <p:spPr>
          <a:xfrm>
            <a:off x="5448226" y="499202"/>
            <a:ext cx="842838" cy="423994"/>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t>FACTORS LEADING TO MUSLIM SEPARATISM IN SUBCONTINENT</a:t>
            </a:r>
          </a:p>
        </p:txBody>
      </p:sp>
      <p:sp>
        <p:nvSpPr>
          <p:cNvPr id="3" name="Content Placeholder 2"/>
          <p:cNvSpPr>
            <a:spLocks noGrp="1"/>
          </p:cNvSpPr>
          <p:nvPr>
            <p:ph idx="1"/>
          </p:nvPr>
        </p:nvSpPr>
        <p:spPr>
          <a:xfrm>
            <a:off x="768927" y="2556932"/>
            <a:ext cx="10650682" cy="3594486"/>
          </a:xfrm>
        </p:spPr>
        <p:txBody>
          <a:bodyPr>
            <a:noAutofit/>
          </a:bodyPr>
          <a:lstStyle/>
          <a:p>
            <a:pPr marL="0" indent="0" algn="ctr">
              <a:buNone/>
            </a:pPr>
            <a:r>
              <a:rPr lang="en-US" b="1" u="sng" dirty="0"/>
              <a:t>Political Triggers</a:t>
            </a:r>
          </a:p>
          <a:p>
            <a:r>
              <a:rPr lang="en-US" sz="1800" dirty="0"/>
              <a:t>Political events intensified separatism by highlighting power imbalances.</a:t>
            </a:r>
          </a:p>
          <a:p>
            <a:r>
              <a:rPr lang="en-US" sz="1800" dirty="0"/>
              <a:t>Hindi-Urdu Controversy (1867): Hindus pushed Hindi script over Urdu-Persian, symbolizing cultural imposition.</a:t>
            </a:r>
          </a:p>
          <a:p>
            <a:r>
              <a:rPr lang="en-US" sz="1800" dirty="0"/>
              <a:t>Congress Rule (1937-39): Imposed Hindu symbols like Bande Mataram and banned cow slaughter, alienating Muslims.</a:t>
            </a:r>
          </a:p>
          <a:p>
            <a:r>
              <a:rPr lang="en-US" sz="1800" dirty="0"/>
              <a:t>Hindu Nationalism: Groups like Hindu Mahasabha ignored Muslim contributions, fueling fears of domination.</a:t>
            </a:r>
          </a:p>
          <a:p>
            <a:r>
              <a:rPr lang="en-US" sz="1800" dirty="0"/>
              <a:t>British "divide and rule" tactics amplified divisions through separate electorates (1909) and favoring Muslim elites against Congress.</a:t>
            </a:r>
          </a:p>
          <a:p>
            <a:pPr marL="0" indent="0">
              <a:buNone/>
            </a:pPr>
            <a:br>
              <a:rPr lang="en-US" sz="1800" dirty="0"/>
            </a:br>
            <a:endParaRPr lang="en-US" sz="1800" b="1" dirty="0"/>
          </a:p>
        </p:txBody>
      </p:sp>
      <p:pic>
        <p:nvPicPr>
          <p:cNvPr id="4" name="Picture 3"/>
          <p:cNvPicPr>
            <a:picLocks noChangeAspect="1"/>
          </p:cNvPicPr>
          <p:nvPr/>
        </p:nvPicPr>
        <p:blipFill>
          <a:blip r:embed="rId2"/>
          <a:stretch>
            <a:fillRect/>
          </a:stretch>
        </p:blipFill>
        <p:spPr>
          <a:xfrm>
            <a:off x="5448226" y="499202"/>
            <a:ext cx="842838" cy="423994"/>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7E1F5C7-EDF6-41C5-A20C-85ACE136356E}"/>
              </a:ext>
            </a:extLst>
          </p:cNvPr>
          <p:cNvSpPr>
            <a:spLocks noGrp="1"/>
          </p:cNvSpPr>
          <p:nvPr>
            <p:ph idx="1"/>
          </p:nvPr>
        </p:nvSpPr>
        <p:spPr>
          <a:xfrm>
            <a:off x="1295402" y="2365344"/>
            <a:ext cx="9601196" cy="3318936"/>
          </a:xfrm>
        </p:spPr>
        <p:txBody>
          <a:bodyPr/>
          <a:lstStyle/>
          <a:p>
            <a:pPr marL="0" indent="0" algn="ctr">
              <a:buNone/>
            </a:pPr>
            <a:r>
              <a:rPr lang="en-US" sz="9600" b="1" dirty="0">
                <a:effectLst>
                  <a:outerShdw blurRad="38100" dist="38100" dir="2700000" algn="tl">
                    <a:srgbClr val="000000">
                      <a:alpha val="43137"/>
                    </a:srgbClr>
                  </a:outerShdw>
                </a:effectLst>
              </a:rPr>
              <a:t>Thank you </a:t>
            </a:r>
          </a:p>
          <a:p>
            <a:pPr marL="0" indent="0">
              <a:buNone/>
            </a:pPr>
            <a:endParaRPr lang="en-US" dirty="0"/>
          </a:p>
        </p:txBody>
      </p:sp>
      <p:pic>
        <p:nvPicPr>
          <p:cNvPr id="4" name="Picture 3">
            <a:extLst>
              <a:ext uri="{FF2B5EF4-FFF2-40B4-BE49-F238E27FC236}">
                <a16:creationId xmlns:a16="http://schemas.microsoft.com/office/drawing/2014/main" id="{BED1BC85-F5FE-F167-0BDB-1FC7CD4A6049}"/>
              </a:ext>
            </a:extLst>
          </p:cNvPr>
          <p:cNvPicPr>
            <a:picLocks noChangeAspect="1"/>
          </p:cNvPicPr>
          <p:nvPr/>
        </p:nvPicPr>
        <p:blipFill>
          <a:blip r:embed="rId2"/>
          <a:stretch>
            <a:fillRect/>
          </a:stretch>
        </p:blipFill>
        <p:spPr>
          <a:xfrm>
            <a:off x="5448226" y="499202"/>
            <a:ext cx="842838" cy="423994"/>
          </a:xfrm>
          <a:prstGeom prst="rect">
            <a:avLst/>
          </a:prstGeom>
        </p:spPr>
      </p:pic>
    </p:spTree>
    <p:extLst>
      <p:ext uri="{BB962C8B-B14F-4D97-AF65-F5344CB8AC3E}">
        <p14:creationId xmlns:p14="http://schemas.microsoft.com/office/powerpoint/2010/main" val="145941637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5B0DF51F-AF76-9E92-72BF-EFE433770DEF}"/>
              </a:ext>
            </a:extLst>
          </p:cNvPr>
          <p:cNvPicPr>
            <a:picLocks noGrp="1" noChangeAspect="1"/>
          </p:cNvPicPr>
          <p:nvPr>
            <p:ph idx="1"/>
          </p:nvPr>
        </p:nvPicPr>
        <p:blipFill>
          <a:blip r:embed="rId2"/>
          <a:stretch>
            <a:fillRect/>
          </a:stretch>
        </p:blipFill>
        <p:spPr>
          <a:xfrm>
            <a:off x="2595154" y="914401"/>
            <a:ext cx="7332617" cy="5138056"/>
          </a:xfrm>
        </p:spPr>
      </p:pic>
      <p:pic>
        <p:nvPicPr>
          <p:cNvPr id="6" name="Picture 5">
            <a:extLst>
              <a:ext uri="{FF2B5EF4-FFF2-40B4-BE49-F238E27FC236}">
                <a16:creationId xmlns:a16="http://schemas.microsoft.com/office/drawing/2014/main" id="{FC94B5E4-8176-AC52-F759-36C22314D871}"/>
              </a:ext>
            </a:extLst>
          </p:cNvPr>
          <p:cNvPicPr>
            <a:picLocks noChangeAspect="1"/>
          </p:cNvPicPr>
          <p:nvPr/>
        </p:nvPicPr>
        <p:blipFill>
          <a:blip r:embed="rId3"/>
          <a:stretch>
            <a:fillRect/>
          </a:stretch>
        </p:blipFill>
        <p:spPr>
          <a:xfrm>
            <a:off x="5448226" y="499202"/>
            <a:ext cx="842838" cy="423994"/>
          </a:xfrm>
          <a:prstGeom prst="rect">
            <a:avLst/>
          </a:prstGeom>
        </p:spPr>
      </p:pic>
    </p:spTree>
    <p:extLst>
      <p:ext uri="{BB962C8B-B14F-4D97-AF65-F5344CB8AC3E}">
        <p14:creationId xmlns:p14="http://schemas.microsoft.com/office/powerpoint/2010/main" val="1145447945"/>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Organic">
  <a:themeElements>
    <a:clrScheme name="Organic">
      <a:dk1>
        <a:sysClr val="windowText" lastClr="000000"/>
      </a:dk1>
      <a:lt1>
        <a:sysClr val="window" lastClr="FFFFFF"/>
      </a:lt1>
      <a:dk2>
        <a:srgbClr val="212121"/>
      </a:dk2>
      <a:lt2>
        <a:srgbClr val="DADADA"/>
      </a:lt2>
      <a:accent1>
        <a:srgbClr val="83992A"/>
      </a:accent1>
      <a:accent2>
        <a:srgbClr val="3C9770"/>
      </a:accent2>
      <a:accent3>
        <a:srgbClr val="44709D"/>
      </a:accent3>
      <a:accent4>
        <a:srgbClr val="A23C33"/>
      </a:accent4>
      <a:accent5>
        <a:srgbClr val="D97828"/>
      </a:accent5>
      <a:accent6>
        <a:srgbClr val="DEB340"/>
      </a:accent6>
      <a:hlink>
        <a:srgbClr val="A8BF4D"/>
      </a:hlink>
      <a:folHlink>
        <a:srgbClr val="B4CA80"/>
      </a:folHlink>
    </a:clrScheme>
    <a:fontScheme name="Organic">
      <a:majorFont>
        <a:latin typeface="Garamond"/>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c">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fillRect/>
          </a:stretch>
        </a:blip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Organic</Template>
  <TotalTime>5656</TotalTime>
  <Words>314</Words>
  <Application>Microsoft Office PowerPoint</Application>
  <PresentationFormat>Widescreen</PresentationFormat>
  <Paragraphs>28</Paragraphs>
  <Slides>8</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8</vt:i4>
      </vt:variant>
    </vt:vector>
  </HeadingPairs>
  <TitlesOfParts>
    <vt:vector size="12" baseType="lpstr">
      <vt:lpstr>Arial</vt:lpstr>
      <vt:lpstr>Book Antiqua</vt:lpstr>
      <vt:lpstr>Garamond</vt:lpstr>
      <vt:lpstr>Organic</vt:lpstr>
      <vt:lpstr>بسم اللہ الرحمٰن الرحیم</vt:lpstr>
      <vt:lpstr>PowerPoint Presentation</vt:lpstr>
      <vt:lpstr>PAKISTAN STUDIES </vt:lpstr>
      <vt:lpstr>FACTORS LEADING TO MUSLIM SEPARATISM IN SUBCONTINENT</vt:lpstr>
      <vt:lpstr>FACTORS LEADING TO MUSLIM SEPARATISM IN SUBCONTINENT</vt:lpstr>
      <vt:lpstr>FACTORS LEADING TO MUSLIM SEPARATISM IN SUBCONTINENT</vt:lpstr>
      <vt:lpstr>PowerPoint Presentation</vt:lpstr>
      <vt:lpstr>PowerPoint Presentation</vt:lpstr>
    </vt:vector>
  </TitlesOfParts>
  <Company>MRT www.Win2Farsi.com</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BEHAVIOURAL SCIENCE</dc:title>
  <dc:creator>Moorche</dc:creator>
  <cp:lastModifiedBy>Abdullah Makhdoom</cp:lastModifiedBy>
  <cp:revision>16</cp:revision>
  <dcterms:created xsi:type="dcterms:W3CDTF">2025-11-19T16:25:00Z</dcterms:created>
  <dcterms:modified xsi:type="dcterms:W3CDTF">2026-03-16T12:08:49Z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23B5E242847F424F9089F886C16DBFDB_13</vt:lpwstr>
  </property>
  <property fmtid="{D5CDD505-2E9C-101B-9397-08002B2CF9AE}" pid="3" name="KSOProductBuildVer">
    <vt:lpwstr>1033-12.2.0.23155</vt:lpwstr>
  </property>
</Properties>
</file>