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7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1AF3C-DCD7-6CC3-3FD4-5CBEA2235C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699838-455D-C38B-05E6-A1760D237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6CDDFC-F178-3B5D-2FA8-E234A5CCE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D4F91-F886-47D1-BB17-FD46ACE70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C505E-FB3E-2468-FD1C-A2A161AB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000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A538F-94E7-A589-1FAB-23077C795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5415DC-5AFA-35ED-21F7-665BF64EA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82385-FC41-192A-B987-68A79BDA1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1A844-40DC-3D96-EE01-BEF1B77C2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56FED0-5A2A-A577-430E-1267ED19C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29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E659C9F-8AFA-0304-63EE-A8D43D4602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8371E-9CB2-B633-6AC6-0258E2E341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F9A7D7-FA88-95C2-A21C-D934437B7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BCAECF-EC60-7095-4754-65B80EA3DF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B9916B-A64E-48BE-AA27-458E038AF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188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2FF3F-E409-6A59-3141-1B427359FA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8C4EB-7BA9-551A-CA62-B32FFCE6A1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6C9393-4926-8ACB-5D93-01DCC4AB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53247-56B1-16C9-C665-D757575F8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843AD-6F00-86E5-06AF-18B612AC0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550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C0265-E4C6-FC08-BF5A-485FBB319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15A24-1A11-58BA-D42E-5E50BACE27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F862DE-9FDA-8FFA-CAE1-538385AFB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F7DFB4-6696-06A9-B07E-6A92BDD31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909FC-189E-E2F9-AEA0-49B3501B9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17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E450EA-F177-EFEB-D2A7-FEEFA4F2DB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67ABB-40C8-77C3-B9C2-40ACB5F7A1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38EACE-03C8-CE58-FCEA-142123C68F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BA7C5E-3C99-BCA6-AE37-B44884A7F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8715A-5E1B-506D-DF5A-2852C8FBB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C75955-7F27-113F-66FF-4551EF2AC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08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AEEEE-0072-7292-9051-146735E12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4825CD-A417-8AD4-7E03-1C87D08525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6CAF6B-78AE-E416-014E-51AAF0172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9A19FF-79AB-6549-4DC3-ADDC714955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9596E2D-7875-510F-E222-6921515713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6AE9D9-42AB-0081-3F16-ACF6C0B076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7E69422-5E32-4592-5FA5-770CEEF12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71A352-F4A1-E00D-234B-4C2D1A346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083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E26CC-37AA-EFF5-ADF2-7E98CA909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00FC1D-AFD9-E738-A47C-F5BD40CDF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C7DB5-BAE5-29EB-1BC0-38E6201657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A9B9B99-EED0-1F49-C463-776C2128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183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BFCB2F-51A6-0E06-CE0C-2476AD4BBC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CF9258B-7E3B-9073-34DF-3B29FE10D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8E9E57-5400-B2EA-3E26-30C5F70E2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485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911B5-C8C5-F8E0-D1CF-904EA6D1B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55EBB-7EA6-973C-5C44-9BA846E6CD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3F2FE8-6D7E-8107-3889-D5B3AB4655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3A532C-BC53-7E57-9573-EE41AA0F6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3F5D68-E52A-9417-B4A8-C97DB1F46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1D26BA-A36E-5584-A7BC-BE9EC2D29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094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08451-9070-B714-6670-756B6E734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2B92D9-DAB0-F492-A8E3-B8A5E21293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4C9DCD-B794-A8BD-91B3-8DAF09E59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D521C-1312-5352-4A6E-5A019B3EC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109612-E550-16DA-265A-5DAEE32F7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1A5EF-0873-6D1E-AF3D-12504D9E94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210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0810B3-390F-F39D-38E5-692139EC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4C0D23-1C39-0333-D167-DDBD93601B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2A0D9-49AE-F2A3-AA2D-9972218F9F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CD026-EC92-40ED-869F-016235482443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50ED01-896B-9B5A-C1BA-04E7BD20BF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F36DE-7EBE-0AD8-F543-B97F98784E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B7A92E-C16F-498C-AC65-B187213ECD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826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ebp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007468-E366-41B6-574E-170B99666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53591"/>
            <a:ext cx="9144000" cy="1875409"/>
          </a:xfrm>
        </p:spPr>
        <p:txBody>
          <a:bodyPr/>
          <a:lstStyle/>
          <a:p>
            <a:r>
              <a:rPr lang="ar-AE" b="1" dirty="0"/>
              <a:t>بسم اللہ الرحمٰن الرحیم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124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E3D91D-0993-5B6C-7D7C-1CEA3A4D2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9394"/>
            <a:ext cx="10515600" cy="569756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5. Defense and Safety During Communal Riots</a:t>
            </a:r>
          </a:p>
          <a:p>
            <a:r>
              <a:rPr lang="en-US" dirty="0"/>
              <a:t>Student groups protected Muslim neighborhoods, organized relief camps, and helped migrants. </a:t>
            </a:r>
          </a:p>
          <a:p>
            <a:r>
              <a:rPr lang="en-US" dirty="0"/>
              <a:t>Their efforts built unity and confidence among ordinary Muslims.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77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A0A5FF-5872-FB39-149B-4144EACDC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2682" y="2121763"/>
            <a:ext cx="9081117" cy="4055200"/>
          </a:xfrm>
        </p:spPr>
        <p:txBody>
          <a:bodyPr/>
          <a:lstStyle/>
          <a:p>
            <a:pPr marL="0" indent="0">
              <a:buNone/>
            </a:pPr>
            <a:r>
              <a:rPr lang="en-US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3348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92CD8EF-727F-7887-19BF-813612944E2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60956" y="666396"/>
            <a:ext cx="6826928" cy="5796548"/>
          </a:xfrm>
        </p:spPr>
      </p:pic>
      <p:pic>
        <p:nvPicPr>
          <p:cNvPr id="2" name="Content Placeholder 4">
            <a:extLst>
              <a:ext uri="{FF2B5EF4-FFF2-40B4-BE49-F238E27FC236}">
                <a16:creationId xmlns:a16="http://schemas.microsoft.com/office/drawing/2014/main" id="{2DDE72DD-3AE7-2131-FA59-6F3318508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6466" y="648641"/>
            <a:ext cx="6826928" cy="5796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15785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D6D150E-59B9-4E7C-7DC0-CB9C47E95A6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416" b="11532"/>
          <a:stretch>
            <a:fillRect/>
          </a:stretch>
        </p:blipFill>
        <p:spPr>
          <a:xfrm>
            <a:off x="2503503" y="150920"/>
            <a:ext cx="7066625" cy="6471822"/>
          </a:xfrm>
        </p:spPr>
      </p:pic>
    </p:spTree>
    <p:extLst>
      <p:ext uri="{BB962C8B-B14F-4D97-AF65-F5344CB8AC3E}">
        <p14:creationId xmlns:p14="http://schemas.microsoft.com/office/powerpoint/2010/main" val="2074648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F28FD-14C0-E1AF-E03B-C844EBF64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000" b="1" u="sng" dirty="0">
                <a:latin typeface="Book Antiqua" panose="02040602050305030304" pitchFamily="18" charset="0"/>
              </a:rPr>
              <a:t>PAKISTAN STUDIES </a:t>
            </a:r>
            <a:endParaRPr lang="en-US" sz="6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145BD-0B4B-D6D8-3865-122B42027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4800" b="1" u="sng" dirty="0"/>
              <a:t>Instructor: Khalid Makhdoom </a:t>
            </a:r>
          </a:p>
          <a:p>
            <a:pPr marL="0" indent="0" algn="ctr">
              <a:buNone/>
            </a:pPr>
            <a:r>
              <a:rPr lang="en-US" sz="4800" b="1" u="sng" dirty="0"/>
              <a:t>Ideology and Constitution of Pakistan</a:t>
            </a:r>
          </a:p>
          <a:p>
            <a:pPr marL="0" indent="0" algn="ctr">
              <a:buNone/>
            </a:pPr>
            <a:r>
              <a:rPr lang="en-US" sz="4800" b="1" u="sng" dirty="0"/>
              <a:t> Course code : ICP-321</a:t>
            </a:r>
          </a:p>
          <a:p>
            <a:pPr marL="0" indent="0" algn="ctr">
              <a:buNone/>
            </a:pPr>
            <a:r>
              <a:rPr lang="en-US" sz="4800" b="1" u="sng" dirty="0"/>
              <a:t>Program: BS Applied Psychology</a:t>
            </a:r>
          </a:p>
          <a:p>
            <a:pPr marL="0" indent="0" algn="ctr">
              <a:buNone/>
            </a:pPr>
            <a:r>
              <a:rPr lang="en-US" sz="4800" b="1" u="sng" dirty="0"/>
              <a:t>Credit hours : 2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8165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568CF8-637E-D2E5-0717-5691E363E0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629"/>
            <a:ext cx="11270942" cy="3559946"/>
          </a:xfrm>
        </p:spPr>
        <p:txBody>
          <a:bodyPr>
            <a:normAutofit/>
          </a:bodyPr>
          <a:lstStyle/>
          <a:p>
            <a:r>
              <a:rPr lang="en-US" b="1" u="sng" dirty="0"/>
              <a:t>INTRODUCTION TO THE IDEOLOGY OF PAKISTAN</a:t>
            </a:r>
            <a:br>
              <a:rPr lang="en-US" b="1" dirty="0"/>
            </a:b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544175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D3E6F-7D37-AF10-BA38-CECBF52F0D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6960"/>
            <a:ext cx="10515600" cy="4658881"/>
          </a:xfrm>
        </p:spPr>
        <p:txBody>
          <a:bodyPr>
            <a:normAutofit/>
          </a:bodyPr>
          <a:lstStyle/>
          <a:p>
            <a:pPr algn="ctr"/>
            <a:r>
              <a:rPr lang="en-US" sz="4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Contributions of women and students in the freedom movement for separate homeland for Muslims of British India </a:t>
            </a:r>
          </a:p>
        </p:txBody>
      </p:sp>
    </p:spTree>
    <p:extLst>
      <p:ext uri="{BB962C8B-B14F-4D97-AF65-F5344CB8AC3E}">
        <p14:creationId xmlns:p14="http://schemas.microsoft.com/office/powerpoint/2010/main" val="2332376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9F112-600E-CA9E-BDFF-14D379F1C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0819"/>
            <a:ext cx="10515600" cy="887767"/>
          </a:xfrm>
        </p:spPr>
        <p:txBody>
          <a:bodyPr>
            <a:noAutofit/>
          </a:bodyPr>
          <a:lstStyle/>
          <a:p>
            <a:r>
              <a:rPr lang="en-US" sz="4000" b="1" u="sng" dirty="0"/>
              <a:t>Contribution of Women in the Pakistan Movement</a:t>
            </a:r>
            <a:br>
              <a:rPr lang="en-US" sz="4000" b="1" u="sng" dirty="0"/>
            </a:br>
            <a:endParaRPr lang="en-US" sz="40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5BD830-C5D5-2233-6931-F42B7C2EB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18586"/>
            <a:ext cx="10515600" cy="57394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1. Political Mobilization and Public Engagement</a:t>
            </a:r>
          </a:p>
          <a:p>
            <a:r>
              <a:rPr lang="en-US" dirty="0"/>
              <a:t>Fatima Jinnah played a central role—supporting Quaid-e-Azam, organizing women politically, and becoming a symbol of female leadership.</a:t>
            </a:r>
          </a:p>
          <a:p>
            <a:r>
              <a:rPr lang="en-US" dirty="0"/>
              <a:t>Women attended public meetings and rallies at a time when it was socially discouraged. Their presence strengthened Muslim League’s grassroots support.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2. Organization &amp; Mobilization</a:t>
            </a:r>
          </a:p>
          <a:p>
            <a:r>
              <a:rPr lang="en-US" dirty="0"/>
              <a:t>Women formed committees under the All-India Muslim League, especially during the 1937–1947 period.</a:t>
            </a:r>
          </a:p>
          <a:p>
            <a:r>
              <a:rPr lang="en-US" dirty="0"/>
              <a:t>Leaders like Begum Shaista Ikramullah, Begum Rana Liaquat Ali Khan, Begum Jahanara Shahnawaz mobilized women in urban centers (Lahore, Delhi, Lucknow).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1380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4FDD4-2F4E-2D31-5033-11FFE80917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37351"/>
            <a:ext cx="10515600" cy="63652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3. Awareness &amp; Propaganda</a:t>
            </a:r>
          </a:p>
          <a:p>
            <a:r>
              <a:rPr lang="en-US" dirty="0"/>
              <a:t>Women spread political awareness inside households and neighborhoods through: </a:t>
            </a:r>
          </a:p>
          <a:p>
            <a:r>
              <a:rPr lang="en-US" dirty="0"/>
              <a:t>Door-to-door campaigns </a:t>
            </a:r>
          </a:p>
          <a:p>
            <a:r>
              <a:rPr lang="en-US" dirty="0"/>
              <a:t>Distributing pamphlets</a:t>
            </a:r>
          </a:p>
          <a:p>
            <a:r>
              <a:rPr lang="en-US" dirty="0"/>
              <a:t>Educating other women on why Muslims needed separate political safeguards</a:t>
            </a:r>
          </a:p>
          <a:p>
            <a:r>
              <a:rPr lang="en-US" dirty="0"/>
              <a:t>This created a wider mass base for the demand of Pakistan.</a:t>
            </a:r>
          </a:p>
          <a:p>
            <a:pPr marL="0" indent="0">
              <a:buNone/>
            </a:pPr>
            <a:r>
              <a:rPr lang="en-US" b="1" dirty="0"/>
              <a:t>4. Social Welfare &amp; Relief Work</a:t>
            </a:r>
          </a:p>
          <a:p>
            <a:r>
              <a:rPr lang="en-US" dirty="0"/>
              <a:t>Women organized welfare groups such as APWA (All Pakistan Women’s Association—later formalized after independence). </a:t>
            </a:r>
          </a:p>
          <a:p>
            <a:r>
              <a:rPr lang="en-US" dirty="0"/>
              <a:t>Their involvement in relief activities during riots and migration strengthened communal solidarity and trust in the Muslim League.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840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26411-C1A1-D4E2-B075-ACFF9B4F41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99495"/>
            <a:ext cx="10942468" cy="719091"/>
          </a:xfrm>
        </p:spPr>
        <p:txBody>
          <a:bodyPr>
            <a:noAutofit/>
          </a:bodyPr>
          <a:lstStyle/>
          <a:p>
            <a:r>
              <a:rPr lang="en-US" sz="4000" b="1" u="sng" dirty="0"/>
              <a:t>Contribution of Students in the Pakistan Movement</a:t>
            </a:r>
            <a:br>
              <a:rPr lang="en-US" sz="4000" b="1" u="sng" dirty="0"/>
            </a:br>
            <a:endParaRPr lang="en-US" sz="4000" b="1" u="sng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D8BEF-A325-597C-0710-A94CA04EC8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2874"/>
            <a:ext cx="11057878" cy="537099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1. Backbone of Street-Level Political Activism </a:t>
            </a:r>
          </a:p>
          <a:p>
            <a:r>
              <a:rPr lang="en-US" dirty="0"/>
              <a:t>Students were often the most energetic and visible supporters of Pakistan. </a:t>
            </a:r>
          </a:p>
          <a:p>
            <a:r>
              <a:rPr lang="en-US" dirty="0"/>
              <a:t>They held demonstrations, organized Pakistan Day events, and countered anti-Pakistan propaganda from Congress and left-wing student groups.</a:t>
            </a:r>
          </a:p>
          <a:p>
            <a:pPr marL="0" indent="0">
              <a:buNone/>
            </a:pPr>
            <a:r>
              <a:rPr lang="en-US" b="1" dirty="0"/>
              <a:t>2. Formation of Student Organizations</a:t>
            </a:r>
          </a:p>
          <a:p>
            <a:r>
              <a:rPr lang="en-US" dirty="0"/>
              <a:t>The All-India Muslim Students Federation (AIMSF) became a powerful mobilizing force after 1937.</a:t>
            </a:r>
          </a:p>
          <a:p>
            <a:r>
              <a:rPr lang="en-US" dirty="0"/>
              <a:t>Students visited towns and villages, expanding political outreach where Muslim League presence was weak.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237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B2069-03D9-134B-E448-A6BF61D9CE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0818"/>
            <a:ext cx="10515600" cy="62853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3. Intellectual Contribution </a:t>
            </a:r>
          </a:p>
          <a:p>
            <a:r>
              <a:rPr lang="en-US" dirty="0"/>
              <a:t>Students in Aligarh Muslim University (AMU) played a critical ideological role: </a:t>
            </a:r>
          </a:p>
          <a:p>
            <a:r>
              <a:rPr lang="en-US" dirty="0"/>
              <a:t>Debates, writings, and pamphlets from AMU helped shape the narrative that Muslims were a distinct political “nation.”</a:t>
            </a:r>
          </a:p>
          <a:p>
            <a:r>
              <a:rPr lang="en-US" dirty="0"/>
              <a:t>AMU became known as the arsenal of the Pakistan Movement due to student activism and scholarly support. </a:t>
            </a:r>
          </a:p>
          <a:p>
            <a:pPr marL="0" indent="0">
              <a:buNone/>
            </a:pPr>
            <a:r>
              <a:rPr lang="en-US" b="1" dirty="0"/>
              <a:t>4. Support During Key Elections </a:t>
            </a:r>
          </a:p>
          <a:p>
            <a:r>
              <a:rPr lang="en-US" dirty="0"/>
              <a:t>During the 1945–46 elections, students acted as:</a:t>
            </a:r>
          </a:p>
          <a:p>
            <a:r>
              <a:rPr lang="en-US" dirty="0"/>
              <a:t>canvassers </a:t>
            </a:r>
          </a:p>
          <a:p>
            <a:r>
              <a:rPr lang="en-US" dirty="0"/>
              <a:t>volunteers</a:t>
            </a:r>
          </a:p>
          <a:p>
            <a:r>
              <a:rPr lang="en-US" dirty="0"/>
              <a:t>polling agents</a:t>
            </a:r>
          </a:p>
          <a:p>
            <a:r>
              <a:rPr lang="en-US" dirty="0"/>
              <a:t>Their work significantly helped the Muslim League win the Muslim vote, which strengthened the demand for a separate homeland.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481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461</Words>
  <Application>Microsoft Office PowerPoint</Application>
  <PresentationFormat>Widescreen</PresentationFormat>
  <Paragraphs>47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Book Antiqua</vt:lpstr>
      <vt:lpstr>Calibri</vt:lpstr>
      <vt:lpstr>Calibri Light</vt:lpstr>
      <vt:lpstr>Office Theme</vt:lpstr>
      <vt:lpstr>بسم اللہ الرحمٰن الرحیم</vt:lpstr>
      <vt:lpstr>PowerPoint Presentation</vt:lpstr>
      <vt:lpstr>PAKISTAN STUDIES </vt:lpstr>
      <vt:lpstr>INTRODUCTION TO THE IDEOLOGY OF PAKISTAN </vt:lpstr>
      <vt:lpstr>PowerPoint Presentation</vt:lpstr>
      <vt:lpstr>Contribution of Women in the Pakistan Movement </vt:lpstr>
      <vt:lpstr>PowerPoint Presentation</vt:lpstr>
      <vt:lpstr>Contribution of Students in the Pakistan Movement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Abdullah Makhdoom</dc:creator>
  <cp:lastModifiedBy>Abdullah Makhdoom</cp:lastModifiedBy>
  <cp:revision>3</cp:revision>
  <dcterms:created xsi:type="dcterms:W3CDTF">2025-11-19T19:18:07Z</dcterms:created>
  <dcterms:modified xsi:type="dcterms:W3CDTF">2026-02-20T17:18:22Z</dcterms:modified>
</cp:coreProperties>
</file>