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7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38E906-E971-70FB-B168-86F1F0724308}"/>
              </a:ext>
            </a:extLst>
          </p:cNvPr>
          <p:cNvSpPr txBox="1"/>
          <p:nvPr/>
        </p:nvSpPr>
        <p:spPr>
          <a:xfrm>
            <a:off x="2664967" y="2879678"/>
            <a:ext cx="70795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The Three Questions</a:t>
            </a: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Anila Khalid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195805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8D044D-3876-8B6B-A19E-2AEC5180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363" y="1037891"/>
            <a:ext cx="6611273" cy="47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18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646423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FD1CED-EFE9-5205-E99E-F43432FCD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574" y="1033128"/>
            <a:ext cx="6820852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40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357801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2855ED-134D-08B4-A8C6-427EB2AA3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969" y="1018838"/>
            <a:ext cx="6354062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70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938325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255D5B-8FD0-3428-AF00-4675BA482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100" y="899759"/>
            <a:ext cx="6439799" cy="505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03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212828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CCC7EC-7E2D-F717-2DB8-D52C4BFF6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942" y="1066470"/>
            <a:ext cx="6916115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23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BEE370-19D8-0678-4E63-C1C9D52F2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442" y="1075996"/>
            <a:ext cx="7459116" cy="470600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613101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268819-369C-ACDE-2414-13ADFB674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811" y="1133154"/>
            <a:ext cx="6830378" cy="459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1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4111007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41B5CE-CA59-20A6-1137-F5F53809D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074" y="909286"/>
            <a:ext cx="6639852" cy="503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82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333043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AA917A-2931-1660-A57B-3BB8C6A83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653" y="914049"/>
            <a:ext cx="6582694" cy="502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91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374471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73A5DD-C6AB-6638-F5CE-011078A27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548" y="961680"/>
            <a:ext cx="6658904" cy="493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89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65096D-E50A-08FC-D646-7750F2F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455701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EDE77D-42AD-C73F-F7D4-C841580F2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127" y="1061707"/>
            <a:ext cx="6601746" cy="473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53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18</Words>
  <Application>Microsoft Office PowerPoint</Application>
  <PresentationFormat>Widescreen</PresentationFormat>
  <Paragraphs>12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Garamond</vt:lpstr>
      <vt:lpstr>Organic</vt:lpstr>
      <vt:lpstr>PowerPoint Presentation</vt:lpstr>
      <vt:lpstr>PowerPoint Presentation</vt:lpstr>
      <vt:lpstr>PowerPoint Presentation</vt:lpstr>
      <vt:lpstr>Vocabulary</vt:lpstr>
      <vt:lpstr>PowerPoint Presentation</vt:lpstr>
      <vt:lpstr>Vocabulary</vt:lpstr>
      <vt:lpstr>PowerPoint Presentation</vt:lpstr>
      <vt:lpstr>Vocabulary</vt:lpstr>
      <vt:lpstr>PowerPoint Presentation</vt:lpstr>
      <vt:lpstr>Vocabulary</vt:lpstr>
      <vt:lpstr>PowerPoint Presentation</vt:lpstr>
      <vt:lpstr>Vocabulary</vt:lpstr>
      <vt:lpstr>PowerPoint Presentation</vt:lpstr>
      <vt:lpstr>Vocabulary</vt:lpstr>
      <vt:lpstr>PowerPoint Presentation</vt:lpstr>
      <vt:lpstr>Vocabulary</vt:lpstr>
      <vt:lpstr>PowerPoint Presentation</vt:lpstr>
      <vt:lpstr>Vocabulary</vt:lpstr>
      <vt:lpstr>PowerPoint Presentation</vt:lpstr>
      <vt:lpstr>Vocabulary</vt:lpstr>
      <vt:lpstr>PowerPoint Presentation</vt:lpstr>
      <vt:lpstr>Vocabulary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noorehaiderjani</cp:lastModifiedBy>
  <cp:revision>66</cp:revision>
  <dcterms:created xsi:type="dcterms:W3CDTF">2025-11-09T06:51:00Z</dcterms:created>
  <dcterms:modified xsi:type="dcterms:W3CDTF">2026-02-06T06:04:21Z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