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3B9A-2A85-4289-B04E-E55E6EE75AC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F87CEE-FC1D-4B4A-8CC6-435BEC3C4145}">
      <dgm:prSet phldrT="[Text]"/>
      <dgm:spPr/>
      <dgm:t>
        <a:bodyPr/>
        <a:lstStyle/>
        <a:p>
          <a:r>
            <a:rPr lang="en-US" dirty="0" smtClean="0"/>
            <a:t>Disinfection</a:t>
          </a:r>
          <a:endParaRPr lang="en-US" dirty="0"/>
        </a:p>
      </dgm:t>
    </dgm:pt>
    <dgm:pt modelId="{83F06260-3B65-4006-ADA4-8C37F9366ACF}" type="parTrans" cxnId="{766AE0CE-F6CA-4303-BF8D-3F11A10D5F17}">
      <dgm:prSet/>
      <dgm:spPr/>
      <dgm:t>
        <a:bodyPr/>
        <a:lstStyle/>
        <a:p>
          <a:endParaRPr lang="en-US"/>
        </a:p>
      </dgm:t>
    </dgm:pt>
    <dgm:pt modelId="{D5006823-89A5-4B47-B5F9-603090A88AA6}" type="sibTrans" cxnId="{766AE0CE-F6CA-4303-BF8D-3F11A10D5F17}">
      <dgm:prSet/>
      <dgm:spPr/>
      <dgm:t>
        <a:bodyPr/>
        <a:lstStyle/>
        <a:p>
          <a:endParaRPr lang="en-US"/>
        </a:p>
      </dgm:t>
    </dgm:pt>
    <dgm:pt modelId="{D92B91AF-AE6C-480B-A167-26D9DEB6A032}">
      <dgm:prSet phldrT="[Text]"/>
      <dgm:spPr/>
      <dgm:t>
        <a:bodyPr/>
        <a:lstStyle/>
        <a:p>
          <a:r>
            <a:rPr lang="en-US" dirty="0" smtClean="0"/>
            <a:t>Concurrent Disinfection</a:t>
          </a:r>
          <a:endParaRPr lang="en-US" dirty="0"/>
        </a:p>
      </dgm:t>
    </dgm:pt>
    <dgm:pt modelId="{53E437C8-FDA9-4F90-8133-6813ADB66B91}" type="parTrans" cxnId="{89758444-5327-44D3-9269-69D5400571E6}">
      <dgm:prSet/>
      <dgm:spPr/>
      <dgm:t>
        <a:bodyPr/>
        <a:lstStyle/>
        <a:p>
          <a:endParaRPr lang="en-US"/>
        </a:p>
      </dgm:t>
    </dgm:pt>
    <dgm:pt modelId="{D7441849-DCB2-4AA9-A7EB-0C4FFD63D6F3}" type="sibTrans" cxnId="{89758444-5327-44D3-9269-69D5400571E6}">
      <dgm:prSet/>
      <dgm:spPr/>
      <dgm:t>
        <a:bodyPr/>
        <a:lstStyle/>
        <a:p>
          <a:endParaRPr lang="en-US"/>
        </a:p>
      </dgm:t>
    </dgm:pt>
    <dgm:pt modelId="{BBBC7BEC-9615-45F4-A0EC-4BEE35B83463}">
      <dgm:prSet phldrT="[Text]"/>
      <dgm:spPr/>
      <dgm:t>
        <a:bodyPr/>
        <a:lstStyle/>
        <a:p>
          <a:r>
            <a:rPr lang="en-US" dirty="0" smtClean="0"/>
            <a:t>Terminal Disinfection</a:t>
          </a:r>
          <a:endParaRPr lang="en-US" dirty="0"/>
        </a:p>
      </dgm:t>
    </dgm:pt>
    <dgm:pt modelId="{ABE0DA10-B93C-48F9-A309-D0E967B45312}" type="parTrans" cxnId="{E962B2F1-FC12-4CD3-982F-3E4ACCFB175D}">
      <dgm:prSet/>
      <dgm:spPr/>
      <dgm:t>
        <a:bodyPr/>
        <a:lstStyle/>
        <a:p>
          <a:endParaRPr lang="en-US"/>
        </a:p>
      </dgm:t>
    </dgm:pt>
    <dgm:pt modelId="{632EE9A0-DAE4-43F4-9AD4-D09F97AB2149}" type="sibTrans" cxnId="{E962B2F1-FC12-4CD3-982F-3E4ACCFB175D}">
      <dgm:prSet/>
      <dgm:spPr/>
      <dgm:t>
        <a:bodyPr/>
        <a:lstStyle/>
        <a:p>
          <a:endParaRPr lang="en-US"/>
        </a:p>
      </dgm:t>
    </dgm:pt>
    <dgm:pt modelId="{C1369ABC-FEF7-4610-AF23-77A764462734}">
      <dgm:prSet phldrT="[Text]"/>
      <dgm:spPr/>
      <dgm:t>
        <a:bodyPr/>
        <a:lstStyle/>
        <a:p>
          <a:r>
            <a:rPr lang="en-US" dirty="0" smtClean="0"/>
            <a:t>Prophylactic Disinfection</a:t>
          </a:r>
          <a:endParaRPr lang="en-US" dirty="0"/>
        </a:p>
      </dgm:t>
    </dgm:pt>
    <dgm:pt modelId="{229C1ADC-3A81-4DA5-9F90-3CB9B722AB94}" type="parTrans" cxnId="{9752A5D8-85B6-415C-9FAF-D5DCA06FDB30}">
      <dgm:prSet/>
      <dgm:spPr/>
      <dgm:t>
        <a:bodyPr/>
        <a:lstStyle/>
        <a:p>
          <a:endParaRPr lang="en-US"/>
        </a:p>
      </dgm:t>
    </dgm:pt>
    <dgm:pt modelId="{329BE0FF-DA64-4DD4-9213-661BBAB87410}" type="sibTrans" cxnId="{9752A5D8-85B6-415C-9FAF-D5DCA06FDB30}">
      <dgm:prSet/>
      <dgm:spPr/>
      <dgm:t>
        <a:bodyPr/>
        <a:lstStyle/>
        <a:p>
          <a:endParaRPr lang="en-US"/>
        </a:p>
      </dgm:t>
    </dgm:pt>
    <dgm:pt modelId="{8B03F2C1-D163-485D-8D29-9234E7E5DBC3}" type="pres">
      <dgm:prSet presAssocID="{31703B9A-2A85-4289-B04E-E55E6EE75A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752EFB-523B-41BC-B5EA-4389DA9BA372}" type="pres">
      <dgm:prSet presAssocID="{F6F87CEE-FC1D-4B4A-8CC6-435BEC3C4145}" presName="hierRoot1" presStyleCnt="0"/>
      <dgm:spPr/>
    </dgm:pt>
    <dgm:pt modelId="{AE813BA3-1E34-4DC8-B71D-B395A3260E3B}" type="pres">
      <dgm:prSet presAssocID="{F6F87CEE-FC1D-4B4A-8CC6-435BEC3C4145}" presName="composite" presStyleCnt="0"/>
      <dgm:spPr/>
    </dgm:pt>
    <dgm:pt modelId="{E2C3113E-C41B-4876-B5A2-E496C03CEBE2}" type="pres">
      <dgm:prSet presAssocID="{F6F87CEE-FC1D-4B4A-8CC6-435BEC3C4145}" presName="background" presStyleLbl="node0" presStyleIdx="0" presStyleCnt="1"/>
      <dgm:spPr/>
    </dgm:pt>
    <dgm:pt modelId="{BD814B2E-E64E-4B9C-9FBC-EF6072F249F4}" type="pres">
      <dgm:prSet presAssocID="{F6F87CEE-FC1D-4B4A-8CC6-435BEC3C414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9D274-835B-4631-8117-3B9086673E32}" type="pres">
      <dgm:prSet presAssocID="{F6F87CEE-FC1D-4B4A-8CC6-435BEC3C4145}" presName="hierChild2" presStyleCnt="0"/>
      <dgm:spPr/>
    </dgm:pt>
    <dgm:pt modelId="{002DA437-85EE-494A-8E3D-23018148012A}" type="pres">
      <dgm:prSet presAssocID="{53E437C8-FDA9-4F90-8133-6813ADB66B9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29A5AEF-79F6-4FE4-AB57-AB1300AE19F6}" type="pres">
      <dgm:prSet presAssocID="{D92B91AF-AE6C-480B-A167-26D9DEB6A032}" presName="hierRoot2" presStyleCnt="0"/>
      <dgm:spPr/>
    </dgm:pt>
    <dgm:pt modelId="{52E67170-0A79-41E5-BC0B-8A8583F9F015}" type="pres">
      <dgm:prSet presAssocID="{D92B91AF-AE6C-480B-A167-26D9DEB6A032}" presName="composite2" presStyleCnt="0"/>
      <dgm:spPr/>
    </dgm:pt>
    <dgm:pt modelId="{762C1066-30F3-4227-9D51-92EF8800060E}" type="pres">
      <dgm:prSet presAssocID="{D92B91AF-AE6C-480B-A167-26D9DEB6A032}" presName="background2" presStyleLbl="node2" presStyleIdx="0" presStyleCnt="3"/>
      <dgm:spPr/>
    </dgm:pt>
    <dgm:pt modelId="{576A4A8F-8C45-4059-91ED-58B959BB2462}" type="pres">
      <dgm:prSet presAssocID="{D92B91AF-AE6C-480B-A167-26D9DEB6A03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C8F53-B9EE-47AB-8690-BA0F31D6DBC3}" type="pres">
      <dgm:prSet presAssocID="{D92B91AF-AE6C-480B-A167-26D9DEB6A032}" presName="hierChild3" presStyleCnt="0"/>
      <dgm:spPr/>
    </dgm:pt>
    <dgm:pt modelId="{D3864ADE-A273-42E4-8F92-773AF20653C2}" type="pres">
      <dgm:prSet presAssocID="{ABE0DA10-B93C-48F9-A309-D0E967B4531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7A97902-947C-421B-8B5D-0E86BD117E78}" type="pres">
      <dgm:prSet presAssocID="{BBBC7BEC-9615-45F4-A0EC-4BEE35B83463}" presName="hierRoot2" presStyleCnt="0"/>
      <dgm:spPr/>
    </dgm:pt>
    <dgm:pt modelId="{891DB346-24C1-42B3-A3A5-4B5B974119D0}" type="pres">
      <dgm:prSet presAssocID="{BBBC7BEC-9615-45F4-A0EC-4BEE35B83463}" presName="composite2" presStyleCnt="0"/>
      <dgm:spPr/>
    </dgm:pt>
    <dgm:pt modelId="{33BB9545-0FFE-4AA5-8EE4-50034A663AA5}" type="pres">
      <dgm:prSet presAssocID="{BBBC7BEC-9615-45F4-A0EC-4BEE35B83463}" presName="background2" presStyleLbl="node2" presStyleIdx="1" presStyleCnt="3"/>
      <dgm:spPr/>
    </dgm:pt>
    <dgm:pt modelId="{D27C3971-2236-48F0-BA09-C92FCFE953DE}" type="pres">
      <dgm:prSet presAssocID="{BBBC7BEC-9615-45F4-A0EC-4BEE35B8346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1D769E-1241-4846-BEB9-AF34CB5F1207}" type="pres">
      <dgm:prSet presAssocID="{BBBC7BEC-9615-45F4-A0EC-4BEE35B83463}" presName="hierChild3" presStyleCnt="0"/>
      <dgm:spPr/>
    </dgm:pt>
    <dgm:pt modelId="{5E52DF74-3845-4961-ADD5-B62680B5F32B}" type="pres">
      <dgm:prSet presAssocID="{229C1ADC-3A81-4DA5-9F90-3CB9B722AB9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4429B3F-8DD5-443D-B82A-C473852F75FE}" type="pres">
      <dgm:prSet presAssocID="{C1369ABC-FEF7-4610-AF23-77A764462734}" presName="hierRoot2" presStyleCnt="0"/>
      <dgm:spPr/>
    </dgm:pt>
    <dgm:pt modelId="{2873709A-8194-4250-933E-C2D3C17BF686}" type="pres">
      <dgm:prSet presAssocID="{C1369ABC-FEF7-4610-AF23-77A764462734}" presName="composite2" presStyleCnt="0"/>
      <dgm:spPr/>
    </dgm:pt>
    <dgm:pt modelId="{2C6BB0B1-FBB5-404B-B8B1-698ADB38E186}" type="pres">
      <dgm:prSet presAssocID="{C1369ABC-FEF7-4610-AF23-77A764462734}" presName="background2" presStyleLbl="node2" presStyleIdx="2" presStyleCnt="3"/>
      <dgm:spPr/>
    </dgm:pt>
    <dgm:pt modelId="{57D24BE7-7FF0-4D96-99AF-4B4D6A6691D0}" type="pres">
      <dgm:prSet presAssocID="{C1369ABC-FEF7-4610-AF23-77A76446273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25289-FFFE-4661-BDFB-0018E58F0902}" type="pres">
      <dgm:prSet presAssocID="{C1369ABC-FEF7-4610-AF23-77A764462734}" presName="hierChild3" presStyleCnt="0"/>
      <dgm:spPr/>
    </dgm:pt>
  </dgm:ptLst>
  <dgm:cxnLst>
    <dgm:cxn modelId="{E962B2F1-FC12-4CD3-982F-3E4ACCFB175D}" srcId="{F6F87CEE-FC1D-4B4A-8CC6-435BEC3C4145}" destId="{BBBC7BEC-9615-45F4-A0EC-4BEE35B83463}" srcOrd="1" destOrd="0" parTransId="{ABE0DA10-B93C-48F9-A309-D0E967B45312}" sibTransId="{632EE9A0-DAE4-43F4-9AD4-D09F97AB2149}"/>
    <dgm:cxn modelId="{6C74BBB1-0415-4222-903B-E199FB44D354}" type="presOf" srcId="{C1369ABC-FEF7-4610-AF23-77A764462734}" destId="{57D24BE7-7FF0-4D96-99AF-4B4D6A6691D0}" srcOrd="0" destOrd="0" presId="urn:microsoft.com/office/officeart/2005/8/layout/hierarchy1"/>
    <dgm:cxn modelId="{7CBBF68D-8315-4BEF-91B1-439405294495}" type="presOf" srcId="{BBBC7BEC-9615-45F4-A0EC-4BEE35B83463}" destId="{D27C3971-2236-48F0-BA09-C92FCFE953DE}" srcOrd="0" destOrd="0" presId="urn:microsoft.com/office/officeart/2005/8/layout/hierarchy1"/>
    <dgm:cxn modelId="{C318FCD6-A37B-4B7F-8776-70367FE2E5FD}" type="presOf" srcId="{53E437C8-FDA9-4F90-8133-6813ADB66B91}" destId="{002DA437-85EE-494A-8E3D-23018148012A}" srcOrd="0" destOrd="0" presId="urn:microsoft.com/office/officeart/2005/8/layout/hierarchy1"/>
    <dgm:cxn modelId="{766AE0CE-F6CA-4303-BF8D-3F11A10D5F17}" srcId="{31703B9A-2A85-4289-B04E-E55E6EE75AC5}" destId="{F6F87CEE-FC1D-4B4A-8CC6-435BEC3C4145}" srcOrd="0" destOrd="0" parTransId="{83F06260-3B65-4006-ADA4-8C37F9366ACF}" sibTransId="{D5006823-89A5-4B47-B5F9-603090A88AA6}"/>
    <dgm:cxn modelId="{4A9BF17A-2DB1-4C6F-BDB3-FA0F9C2BB049}" type="presOf" srcId="{F6F87CEE-FC1D-4B4A-8CC6-435BEC3C4145}" destId="{BD814B2E-E64E-4B9C-9FBC-EF6072F249F4}" srcOrd="0" destOrd="0" presId="urn:microsoft.com/office/officeart/2005/8/layout/hierarchy1"/>
    <dgm:cxn modelId="{395940A0-C46A-4B4A-BA81-4F62A01B053A}" type="presOf" srcId="{31703B9A-2A85-4289-B04E-E55E6EE75AC5}" destId="{8B03F2C1-D163-485D-8D29-9234E7E5DBC3}" srcOrd="0" destOrd="0" presId="urn:microsoft.com/office/officeart/2005/8/layout/hierarchy1"/>
    <dgm:cxn modelId="{E7BD8785-D981-4129-8C89-B95BE1704064}" type="presOf" srcId="{D92B91AF-AE6C-480B-A167-26D9DEB6A032}" destId="{576A4A8F-8C45-4059-91ED-58B959BB2462}" srcOrd="0" destOrd="0" presId="urn:microsoft.com/office/officeart/2005/8/layout/hierarchy1"/>
    <dgm:cxn modelId="{3C1ADC41-1D2C-4A6F-AB44-4D5EC34B7836}" type="presOf" srcId="{ABE0DA10-B93C-48F9-A309-D0E967B45312}" destId="{D3864ADE-A273-42E4-8F92-773AF20653C2}" srcOrd="0" destOrd="0" presId="urn:microsoft.com/office/officeart/2005/8/layout/hierarchy1"/>
    <dgm:cxn modelId="{175C0ACC-741D-400F-880E-3987521D443E}" type="presOf" srcId="{229C1ADC-3A81-4DA5-9F90-3CB9B722AB94}" destId="{5E52DF74-3845-4961-ADD5-B62680B5F32B}" srcOrd="0" destOrd="0" presId="urn:microsoft.com/office/officeart/2005/8/layout/hierarchy1"/>
    <dgm:cxn modelId="{89758444-5327-44D3-9269-69D5400571E6}" srcId="{F6F87CEE-FC1D-4B4A-8CC6-435BEC3C4145}" destId="{D92B91AF-AE6C-480B-A167-26D9DEB6A032}" srcOrd="0" destOrd="0" parTransId="{53E437C8-FDA9-4F90-8133-6813ADB66B91}" sibTransId="{D7441849-DCB2-4AA9-A7EB-0C4FFD63D6F3}"/>
    <dgm:cxn modelId="{9752A5D8-85B6-415C-9FAF-D5DCA06FDB30}" srcId="{F6F87CEE-FC1D-4B4A-8CC6-435BEC3C4145}" destId="{C1369ABC-FEF7-4610-AF23-77A764462734}" srcOrd="2" destOrd="0" parTransId="{229C1ADC-3A81-4DA5-9F90-3CB9B722AB94}" sibTransId="{329BE0FF-DA64-4DD4-9213-661BBAB87410}"/>
    <dgm:cxn modelId="{62E9D1A1-1078-4116-B544-7ABA7322B78A}" type="presParOf" srcId="{8B03F2C1-D163-485D-8D29-9234E7E5DBC3}" destId="{B5752EFB-523B-41BC-B5EA-4389DA9BA372}" srcOrd="0" destOrd="0" presId="urn:microsoft.com/office/officeart/2005/8/layout/hierarchy1"/>
    <dgm:cxn modelId="{D72631B4-8934-465B-8C6F-7D55A012952F}" type="presParOf" srcId="{B5752EFB-523B-41BC-B5EA-4389DA9BA372}" destId="{AE813BA3-1E34-4DC8-B71D-B395A3260E3B}" srcOrd="0" destOrd="0" presId="urn:microsoft.com/office/officeart/2005/8/layout/hierarchy1"/>
    <dgm:cxn modelId="{4784878D-C111-40C6-8E4D-0643D4B23D06}" type="presParOf" srcId="{AE813BA3-1E34-4DC8-B71D-B395A3260E3B}" destId="{E2C3113E-C41B-4876-B5A2-E496C03CEBE2}" srcOrd="0" destOrd="0" presId="urn:microsoft.com/office/officeart/2005/8/layout/hierarchy1"/>
    <dgm:cxn modelId="{C2DFA5D5-C564-4E4F-B7F0-0C2141D617B7}" type="presParOf" srcId="{AE813BA3-1E34-4DC8-B71D-B395A3260E3B}" destId="{BD814B2E-E64E-4B9C-9FBC-EF6072F249F4}" srcOrd="1" destOrd="0" presId="urn:microsoft.com/office/officeart/2005/8/layout/hierarchy1"/>
    <dgm:cxn modelId="{1CED31B1-3AE3-4422-A798-3551A55036C6}" type="presParOf" srcId="{B5752EFB-523B-41BC-B5EA-4389DA9BA372}" destId="{E459D274-835B-4631-8117-3B9086673E32}" srcOrd="1" destOrd="0" presId="urn:microsoft.com/office/officeart/2005/8/layout/hierarchy1"/>
    <dgm:cxn modelId="{76623E83-8CB6-4EE5-8AFC-F09515D9D3D9}" type="presParOf" srcId="{E459D274-835B-4631-8117-3B9086673E32}" destId="{002DA437-85EE-494A-8E3D-23018148012A}" srcOrd="0" destOrd="0" presId="urn:microsoft.com/office/officeart/2005/8/layout/hierarchy1"/>
    <dgm:cxn modelId="{099ACE13-2533-4B3F-85D2-466D18CCE135}" type="presParOf" srcId="{E459D274-835B-4631-8117-3B9086673E32}" destId="{229A5AEF-79F6-4FE4-AB57-AB1300AE19F6}" srcOrd="1" destOrd="0" presId="urn:microsoft.com/office/officeart/2005/8/layout/hierarchy1"/>
    <dgm:cxn modelId="{04E5F774-FF93-4376-9019-C3102804234A}" type="presParOf" srcId="{229A5AEF-79F6-4FE4-AB57-AB1300AE19F6}" destId="{52E67170-0A79-41E5-BC0B-8A8583F9F015}" srcOrd="0" destOrd="0" presId="urn:microsoft.com/office/officeart/2005/8/layout/hierarchy1"/>
    <dgm:cxn modelId="{BAD42826-6CB2-49CC-894F-D8D51E6E6462}" type="presParOf" srcId="{52E67170-0A79-41E5-BC0B-8A8583F9F015}" destId="{762C1066-30F3-4227-9D51-92EF8800060E}" srcOrd="0" destOrd="0" presId="urn:microsoft.com/office/officeart/2005/8/layout/hierarchy1"/>
    <dgm:cxn modelId="{860C57C0-1EAC-4FDD-B29C-D2172804E31F}" type="presParOf" srcId="{52E67170-0A79-41E5-BC0B-8A8583F9F015}" destId="{576A4A8F-8C45-4059-91ED-58B959BB2462}" srcOrd="1" destOrd="0" presId="urn:microsoft.com/office/officeart/2005/8/layout/hierarchy1"/>
    <dgm:cxn modelId="{6E5C4A99-3AF2-4167-8788-FD8667C5C2AC}" type="presParOf" srcId="{229A5AEF-79F6-4FE4-AB57-AB1300AE19F6}" destId="{4EEC8F53-B9EE-47AB-8690-BA0F31D6DBC3}" srcOrd="1" destOrd="0" presId="urn:microsoft.com/office/officeart/2005/8/layout/hierarchy1"/>
    <dgm:cxn modelId="{F128626C-06AC-4923-B9E2-D26A159FA616}" type="presParOf" srcId="{E459D274-835B-4631-8117-3B9086673E32}" destId="{D3864ADE-A273-42E4-8F92-773AF20653C2}" srcOrd="2" destOrd="0" presId="urn:microsoft.com/office/officeart/2005/8/layout/hierarchy1"/>
    <dgm:cxn modelId="{55136E03-7E59-405A-86CE-6ADD8B634F25}" type="presParOf" srcId="{E459D274-835B-4631-8117-3B9086673E32}" destId="{17A97902-947C-421B-8B5D-0E86BD117E78}" srcOrd="3" destOrd="0" presId="urn:microsoft.com/office/officeart/2005/8/layout/hierarchy1"/>
    <dgm:cxn modelId="{549CB05E-21E2-479F-A936-AEF0BDBEF5F6}" type="presParOf" srcId="{17A97902-947C-421B-8B5D-0E86BD117E78}" destId="{891DB346-24C1-42B3-A3A5-4B5B974119D0}" srcOrd="0" destOrd="0" presId="urn:microsoft.com/office/officeart/2005/8/layout/hierarchy1"/>
    <dgm:cxn modelId="{6E284AE4-D5ED-4162-A20F-E23053ACA881}" type="presParOf" srcId="{891DB346-24C1-42B3-A3A5-4B5B974119D0}" destId="{33BB9545-0FFE-4AA5-8EE4-50034A663AA5}" srcOrd="0" destOrd="0" presId="urn:microsoft.com/office/officeart/2005/8/layout/hierarchy1"/>
    <dgm:cxn modelId="{F9C36915-9EDD-4775-A746-D9599BF9701A}" type="presParOf" srcId="{891DB346-24C1-42B3-A3A5-4B5B974119D0}" destId="{D27C3971-2236-48F0-BA09-C92FCFE953DE}" srcOrd="1" destOrd="0" presId="urn:microsoft.com/office/officeart/2005/8/layout/hierarchy1"/>
    <dgm:cxn modelId="{EA4A6B4F-AF2C-459F-B912-E346C293CABF}" type="presParOf" srcId="{17A97902-947C-421B-8B5D-0E86BD117E78}" destId="{9E1D769E-1241-4846-BEB9-AF34CB5F1207}" srcOrd="1" destOrd="0" presId="urn:microsoft.com/office/officeart/2005/8/layout/hierarchy1"/>
    <dgm:cxn modelId="{AA20FD37-5718-493A-9166-FFA87045CE7A}" type="presParOf" srcId="{E459D274-835B-4631-8117-3B9086673E32}" destId="{5E52DF74-3845-4961-ADD5-B62680B5F32B}" srcOrd="4" destOrd="0" presId="urn:microsoft.com/office/officeart/2005/8/layout/hierarchy1"/>
    <dgm:cxn modelId="{D9870D97-C293-414D-B4B3-6B79BF5AF908}" type="presParOf" srcId="{E459D274-835B-4631-8117-3B9086673E32}" destId="{24429B3F-8DD5-443D-B82A-C473852F75FE}" srcOrd="5" destOrd="0" presId="urn:microsoft.com/office/officeart/2005/8/layout/hierarchy1"/>
    <dgm:cxn modelId="{6C9C8350-3384-48AB-BA57-80141F7A97F7}" type="presParOf" srcId="{24429B3F-8DD5-443D-B82A-C473852F75FE}" destId="{2873709A-8194-4250-933E-C2D3C17BF686}" srcOrd="0" destOrd="0" presId="urn:microsoft.com/office/officeart/2005/8/layout/hierarchy1"/>
    <dgm:cxn modelId="{7079FBC9-21A9-4EFF-81C3-7B24BDBE31DA}" type="presParOf" srcId="{2873709A-8194-4250-933E-C2D3C17BF686}" destId="{2C6BB0B1-FBB5-404B-B8B1-698ADB38E186}" srcOrd="0" destOrd="0" presId="urn:microsoft.com/office/officeart/2005/8/layout/hierarchy1"/>
    <dgm:cxn modelId="{C856C484-2C32-42E3-9FA1-ABA64B6F1532}" type="presParOf" srcId="{2873709A-8194-4250-933E-C2D3C17BF686}" destId="{57D24BE7-7FF0-4D96-99AF-4B4D6A6691D0}" srcOrd="1" destOrd="0" presId="urn:microsoft.com/office/officeart/2005/8/layout/hierarchy1"/>
    <dgm:cxn modelId="{461E34DF-27AE-4213-9C82-C0FDD8CA9883}" type="presParOf" srcId="{24429B3F-8DD5-443D-B82A-C473852F75FE}" destId="{E4125289-FFFE-4661-BDFB-0018E58F09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6F644-9E43-41D3-8C2B-AE3AA5AF5A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42C555-3F2A-4C3A-ACB0-75A1D6C48A86}">
      <dgm:prSet phldrT="[Text]"/>
      <dgm:spPr/>
      <dgm:t>
        <a:bodyPr/>
        <a:lstStyle/>
        <a:p>
          <a:r>
            <a:rPr lang="en-US" dirty="0" smtClean="0"/>
            <a:t>Methods of Sterilization</a:t>
          </a:r>
          <a:endParaRPr lang="en-US" dirty="0"/>
        </a:p>
      </dgm:t>
    </dgm:pt>
    <dgm:pt modelId="{E5815AA1-AAF9-4729-A970-4B3DFB9FF830}" type="parTrans" cxnId="{107E23DF-4A04-4F7C-ACEE-11D4269372CD}">
      <dgm:prSet/>
      <dgm:spPr/>
      <dgm:t>
        <a:bodyPr/>
        <a:lstStyle/>
        <a:p>
          <a:endParaRPr lang="en-US"/>
        </a:p>
      </dgm:t>
    </dgm:pt>
    <dgm:pt modelId="{F524B339-CBAA-4417-9E83-1C155D1864A5}" type="sibTrans" cxnId="{107E23DF-4A04-4F7C-ACEE-11D4269372CD}">
      <dgm:prSet/>
      <dgm:spPr/>
      <dgm:t>
        <a:bodyPr/>
        <a:lstStyle/>
        <a:p>
          <a:endParaRPr lang="en-US"/>
        </a:p>
      </dgm:t>
    </dgm:pt>
    <dgm:pt modelId="{77B93A4E-90C6-4E17-B962-CAB85656426E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B039CB94-E443-4CD2-989F-BCA70C2C819B}" type="parTrans" cxnId="{15C84D0C-AE25-4848-AD28-DCC4021052F7}">
      <dgm:prSet/>
      <dgm:spPr/>
      <dgm:t>
        <a:bodyPr/>
        <a:lstStyle/>
        <a:p>
          <a:endParaRPr lang="en-US"/>
        </a:p>
      </dgm:t>
    </dgm:pt>
    <dgm:pt modelId="{64E50D4B-CFB6-4C9A-A18C-A87D7B1312BF}" type="sibTrans" cxnId="{15C84D0C-AE25-4848-AD28-DCC4021052F7}">
      <dgm:prSet/>
      <dgm:spPr/>
      <dgm:t>
        <a:bodyPr/>
        <a:lstStyle/>
        <a:p>
          <a:endParaRPr lang="en-US"/>
        </a:p>
      </dgm:t>
    </dgm:pt>
    <dgm:pt modelId="{BC98FF46-9037-4531-9519-1C2467B3CEE0}">
      <dgm:prSet phldrT="[Text]"/>
      <dgm:spPr/>
      <dgm:t>
        <a:bodyPr/>
        <a:lstStyle/>
        <a:p>
          <a:r>
            <a:rPr lang="en-US" dirty="0" smtClean="0"/>
            <a:t>Sunlight</a:t>
          </a:r>
          <a:endParaRPr lang="en-US" dirty="0"/>
        </a:p>
      </dgm:t>
    </dgm:pt>
    <dgm:pt modelId="{E2461893-AE29-453F-A512-5E450E11A4B4}" type="parTrans" cxnId="{FB4C5C57-240F-48EB-B6FD-B5C858A394B4}">
      <dgm:prSet/>
      <dgm:spPr/>
      <dgm:t>
        <a:bodyPr/>
        <a:lstStyle/>
        <a:p>
          <a:endParaRPr lang="en-US"/>
        </a:p>
      </dgm:t>
    </dgm:pt>
    <dgm:pt modelId="{901529BF-7642-4D54-8A7D-9CD2AE0B3797}" type="sibTrans" cxnId="{FB4C5C57-240F-48EB-B6FD-B5C858A394B4}">
      <dgm:prSet/>
      <dgm:spPr/>
      <dgm:t>
        <a:bodyPr/>
        <a:lstStyle/>
        <a:p>
          <a:endParaRPr lang="en-US"/>
        </a:p>
      </dgm:t>
    </dgm:pt>
    <dgm:pt modelId="{C4C56FD7-1521-4F6D-AA3C-0AE417268649}">
      <dgm:prSet phldrT="[Text]"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3B84A0B8-87CE-433C-B4D4-DCF83E1476AD}" type="parTrans" cxnId="{1ADF91C0-B015-4EBA-8B51-143B9F82E33F}">
      <dgm:prSet/>
      <dgm:spPr/>
      <dgm:t>
        <a:bodyPr/>
        <a:lstStyle/>
        <a:p>
          <a:endParaRPr lang="en-US"/>
        </a:p>
      </dgm:t>
    </dgm:pt>
    <dgm:pt modelId="{8D7C4532-C821-4C2B-BC90-790B402C9558}" type="sibTrans" cxnId="{1ADF91C0-B015-4EBA-8B51-143B9F82E33F}">
      <dgm:prSet/>
      <dgm:spPr/>
      <dgm:t>
        <a:bodyPr/>
        <a:lstStyle/>
        <a:p>
          <a:endParaRPr lang="en-US"/>
        </a:p>
      </dgm:t>
    </dgm:pt>
    <dgm:pt modelId="{90947809-8053-4621-ABE7-3A1C86659DE7}">
      <dgm:prSet phldrT="[Text]"/>
      <dgm:spPr/>
      <dgm:t>
        <a:bodyPr/>
        <a:lstStyle/>
        <a:p>
          <a:r>
            <a:rPr lang="en-US" dirty="0" smtClean="0"/>
            <a:t>Machanical</a:t>
          </a:r>
          <a:endParaRPr lang="en-US" dirty="0"/>
        </a:p>
      </dgm:t>
    </dgm:pt>
    <dgm:pt modelId="{D3E11D8A-7C1C-406F-8BF7-B60BEE1627EE}" type="parTrans" cxnId="{5B7117F7-D22B-472D-B6CA-85F2A0B3DCB1}">
      <dgm:prSet/>
      <dgm:spPr/>
      <dgm:t>
        <a:bodyPr/>
        <a:lstStyle/>
        <a:p>
          <a:endParaRPr lang="en-US"/>
        </a:p>
      </dgm:t>
    </dgm:pt>
    <dgm:pt modelId="{46CE2DB4-0C67-4335-930B-E84760B26968}" type="sibTrans" cxnId="{5B7117F7-D22B-472D-B6CA-85F2A0B3DCB1}">
      <dgm:prSet/>
      <dgm:spPr/>
      <dgm:t>
        <a:bodyPr/>
        <a:lstStyle/>
        <a:p>
          <a:endParaRPr lang="en-US"/>
        </a:p>
      </dgm:t>
    </dgm:pt>
    <dgm:pt modelId="{38EC712C-A418-4814-907B-94CD798B33E6}">
      <dgm:prSet phldrT="[Text]"/>
      <dgm:spPr/>
      <dgm:t>
        <a:bodyPr/>
        <a:lstStyle/>
        <a:p>
          <a:r>
            <a:rPr lang="en-US" dirty="0" smtClean="0"/>
            <a:t>Scrubbing</a:t>
          </a:r>
        </a:p>
      </dgm:t>
    </dgm:pt>
    <dgm:pt modelId="{6E7B410B-0829-46BA-8444-CFD1BF94F667}" type="parTrans" cxnId="{7A68DBDC-D9A5-49CB-8469-51F3AB5AC111}">
      <dgm:prSet/>
      <dgm:spPr/>
      <dgm:t>
        <a:bodyPr/>
        <a:lstStyle/>
        <a:p>
          <a:endParaRPr lang="en-US"/>
        </a:p>
      </dgm:t>
    </dgm:pt>
    <dgm:pt modelId="{096E8972-2F1A-408D-AC43-545FA6312AA0}" type="sibTrans" cxnId="{7A68DBDC-D9A5-49CB-8469-51F3AB5AC111}">
      <dgm:prSet/>
      <dgm:spPr/>
      <dgm:t>
        <a:bodyPr/>
        <a:lstStyle/>
        <a:p>
          <a:endParaRPr lang="en-US"/>
        </a:p>
      </dgm:t>
    </dgm:pt>
    <dgm:pt modelId="{A943C077-F570-4461-871D-5FBC37FE4763}">
      <dgm:prSet phldrT="[Text]"/>
      <dgm:spPr/>
      <dgm:t>
        <a:bodyPr/>
        <a:lstStyle/>
        <a:p>
          <a:r>
            <a:rPr lang="en-US" dirty="0" smtClean="0"/>
            <a:t>Filtration</a:t>
          </a:r>
        </a:p>
      </dgm:t>
    </dgm:pt>
    <dgm:pt modelId="{F2ED1D59-CEBE-4FB3-AF6E-14103FA42E8A}" type="parTrans" cxnId="{CAFC5E8F-A8E6-418D-AE9B-9D834799B0EE}">
      <dgm:prSet/>
      <dgm:spPr/>
      <dgm:t>
        <a:bodyPr/>
        <a:lstStyle/>
        <a:p>
          <a:endParaRPr lang="en-US"/>
        </a:p>
      </dgm:t>
    </dgm:pt>
    <dgm:pt modelId="{C1FF3E1F-1568-4133-ADEB-6862C9D07B9C}" type="sibTrans" cxnId="{CAFC5E8F-A8E6-418D-AE9B-9D834799B0EE}">
      <dgm:prSet/>
      <dgm:spPr/>
      <dgm:t>
        <a:bodyPr/>
        <a:lstStyle/>
        <a:p>
          <a:endParaRPr lang="en-US"/>
        </a:p>
      </dgm:t>
    </dgm:pt>
    <dgm:pt modelId="{192181B2-5621-4BD4-9BA0-AA2F437FC122}">
      <dgm:prSet phldrT="[Text]"/>
      <dgm:spPr/>
      <dgm:t>
        <a:bodyPr/>
        <a:lstStyle/>
        <a:p>
          <a:r>
            <a:rPr lang="en-US" dirty="0" smtClean="0"/>
            <a:t>Sedmentation</a:t>
          </a:r>
        </a:p>
      </dgm:t>
    </dgm:pt>
    <dgm:pt modelId="{119C5E87-9FA2-4F4E-BB57-C790D518976B}" type="parTrans" cxnId="{999211F5-068E-464B-843D-F36D3EA94869}">
      <dgm:prSet/>
      <dgm:spPr/>
      <dgm:t>
        <a:bodyPr/>
        <a:lstStyle/>
        <a:p>
          <a:endParaRPr lang="en-US"/>
        </a:p>
      </dgm:t>
    </dgm:pt>
    <dgm:pt modelId="{2F080CF2-1B12-41BC-9CA3-1E8D477D18CB}" type="sibTrans" cxnId="{999211F5-068E-464B-843D-F36D3EA94869}">
      <dgm:prSet/>
      <dgm:spPr/>
      <dgm:t>
        <a:bodyPr/>
        <a:lstStyle/>
        <a:p>
          <a:endParaRPr lang="en-US"/>
        </a:p>
      </dgm:t>
    </dgm:pt>
    <dgm:pt modelId="{6EA8875B-81ED-466B-9932-9DFD79A1A8DB}">
      <dgm:prSet phldrT="[Text]"/>
      <dgm:spPr/>
      <dgm:t>
        <a:bodyPr/>
        <a:lstStyle/>
        <a:p>
          <a:r>
            <a:rPr lang="en-US" dirty="0" smtClean="0"/>
            <a:t>Dry heat</a:t>
          </a:r>
        </a:p>
      </dgm:t>
    </dgm:pt>
    <dgm:pt modelId="{F575F5C3-3993-4950-92EC-BA268FC59565}" type="parTrans" cxnId="{3D626FC6-1D06-4911-B663-2D316967EE61}">
      <dgm:prSet/>
      <dgm:spPr/>
      <dgm:t>
        <a:bodyPr/>
        <a:lstStyle/>
        <a:p>
          <a:endParaRPr lang="en-US"/>
        </a:p>
      </dgm:t>
    </dgm:pt>
    <dgm:pt modelId="{922F6A52-B439-4C14-B059-F751A61E7740}" type="sibTrans" cxnId="{3D626FC6-1D06-4911-B663-2D316967EE61}">
      <dgm:prSet/>
      <dgm:spPr/>
      <dgm:t>
        <a:bodyPr/>
        <a:lstStyle/>
        <a:p>
          <a:endParaRPr lang="en-US"/>
        </a:p>
      </dgm:t>
    </dgm:pt>
    <dgm:pt modelId="{F69EAC5F-86D6-43A8-A5FD-F034E4122D0B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0FCE21F2-9DAC-4AF9-998A-43017BC02A07}" type="parTrans" cxnId="{710468C2-D3AA-4091-A572-BFD38B9D41A6}">
      <dgm:prSet/>
      <dgm:spPr/>
      <dgm:t>
        <a:bodyPr/>
        <a:lstStyle/>
        <a:p>
          <a:endParaRPr lang="en-US"/>
        </a:p>
      </dgm:t>
    </dgm:pt>
    <dgm:pt modelId="{A927FCB6-F6DB-4B17-8287-79D6E55903A7}" type="sibTrans" cxnId="{710468C2-D3AA-4091-A572-BFD38B9D41A6}">
      <dgm:prSet/>
      <dgm:spPr/>
      <dgm:t>
        <a:bodyPr/>
        <a:lstStyle/>
        <a:p>
          <a:endParaRPr lang="en-US"/>
        </a:p>
      </dgm:t>
    </dgm:pt>
    <dgm:pt modelId="{2D1F6BFA-D6DD-4B96-801D-B2EE3786E7C0}">
      <dgm:prSet phldrT="[Text]"/>
      <dgm:spPr/>
      <dgm:t>
        <a:bodyPr/>
        <a:lstStyle/>
        <a:p>
          <a:r>
            <a:rPr lang="en-US" dirty="0" smtClean="0"/>
            <a:t>Moist heat</a:t>
          </a:r>
        </a:p>
      </dgm:t>
    </dgm:pt>
    <dgm:pt modelId="{631DBA59-D655-4DEB-8DC3-AE11F01A45C9}" type="parTrans" cxnId="{91E75E10-3216-46FF-A319-494AD1C548D8}">
      <dgm:prSet/>
      <dgm:spPr/>
      <dgm:t>
        <a:bodyPr/>
        <a:lstStyle/>
        <a:p>
          <a:endParaRPr lang="en-US"/>
        </a:p>
      </dgm:t>
    </dgm:pt>
    <dgm:pt modelId="{2E39FCD2-CE1A-4D85-AC3C-AEE81CDD0764}" type="sibTrans" cxnId="{91E75E10-3216-46FF-A319-494AD1C548D8}">
      <dgm:prSet/>
      <dgm:spPr/>
      <dgm:t>
        <a:bodyPr/>
        <a:lstStyle/>
        <a:p>
          <a:endParaRPr lang="en-US"/>
        </a:p>
      </dgm:t>
    </dgm:pt>
    <dgm:pt modelId="{EE4FB7B3-B6FC-414F-82F3-49280411AE5C}">
      <dgm:prSet phldrT="[Text]"/>
      <dgm:spPr/>
      <dgm:t>
        <a:bodyPr/>
        <a:lstStyle/>
        <a:p>
          <a:r>
            <a:rPr lang="en-US" dirty="0" smtClean="0"/>
            <a:t>Chemical</a:t>
          </a:r>
          <a:endParaRPr lang="en-US" dirty="0"/>
        </a:p>
      </dgm:t>
    </dgm:pt>
    <dgm:pt modelId="{CA6077DC-6E2D-4426-BA0C-3935353965A3}" type="parTrans" cxnId="{380634F8-8B1C-4076-BE93-B9FE408C505C}">
      <dgm:prSet/>
      <dgm:spPr/>
      <dgm:t>
        <a:bodyPr/>
        <a:lstStyle/>
        <a:p>
          <a:endParaRPr lang="en-US"/>
        </a:p>
      </dgm:t>
    </dgm:pt>
    <dgm:pt modelId="{7EA80C50-34D4-4FF8-B65A-2E2A74394689}" type="sibTrans" cxnId="{380634F8-8B1C-4076-BE93-B9FE408C505C}">
      <dgm:prSet/>
      <dgm:spPr/>
      <dgm:t>
        <a:bodyPr/>
        <a:lstStyle/>
        <a:p>
          <a:endParaRPr lang="en-US"/>
        </a:p>
      </dgm:t>
    </dgm:pt>
    <dgm:pt modelId="{4AC227C0-EFD9-479E-AC75-CC11CFA818A3}">
      <dgm:prSet phldrT="[Text]"/>
      <dgm:spPr/>
      <dgm:t>
        <a:bodyPr/>
        <a:lstStyle/>
        <a:p>
          <a:r>
            <a:rPr lang="en-US" dirty="0" smtClean="0"/>
            <a:t>Solid</a:t>
          </a:r>
          <a:endParaRPr lang="en-US" dirty="0"/>
        </a:p>
      </dgm:t>
    </dgm:pt>
    <dgm:pt modelId="{1C08FB7F-F078-40EB-880F-CF1DDF507ACA}" type="parTrans" cxnId="{DC55CE5C-CD1E-4399-8889-AA35AC230B1D}">
      <dgm:prSet/>
      <dgm:spPr/>
      <dgm:t>
        <a:bodyPr/>
        <a:lstStyle/>
        <a:p>
          <a:endParaRPr lang="en-US"/>
        </a:p>
      </dgm:t>
    </dgm:pt>
    <dgm:pt modelId="{A2B20B3D-53B3-4B8E-BB32-0981363310B1}" type="sibTrans" cxnId="{DC55CE5C-CD1E-4399-8889-AA35AC230B1D}">
      <dgm:prSet/>
      <dgm:spPr/>
      <dgm:t>
        <a:bodyPr/>
        <a:lstStyle/>
        <a:p>
          <a:endParaRPr lang="en-US"/>
        </a:p>
      </dgm:t>
    </dgm:pt>
    <dgm:pt modelId="{7D93DCD5-2F33-4FE2-BF32-1F08CEE57CF4}">
      <dgm:prSet phldrT="[Text]"/>
      <dgm:spPr/>
      <dgm:t>
        <a:bodyPr/>
        <a:lstStyle/>
        <a:p>
          <a:r>
            <a:rPr lang="en-US" dirty="0" smtClean="0"/>
            <a:t>Liquid</a:t>
          </a:r>
          <a:endParaRPr lang="en-US" dirty="0"/>
        </a:p>
      </dgm:t>
    </dgm:pt>
    <dgm:pt modelId="{7C9E16F6-05FE-47C8-80EF-BADFCF9B20CC}" type="parTrans" cxnId="{F9C6E3EF-C034-4372-8055-A7BE5DF8F724}">
      <dgm:prSet/>
      <dgm:spPr/>
      <dgm:t>
        <a:bodyPr/>
        <a:lstStyle/>
        <a:p>
          <a:endParaRPr lang="en-US"/>
        </a:p>
      </dgm:t>
    </dgm:pt>
    <dgm:pt modelId="{C37A052B-B40D-448E-807E-73E48FA40B8F}" type="sibTrans" cxnId="{F9C6E3EF-C034-4372-8055-A7BE5DF8F724}">
      <dgm:prSet/>
      <dgm:spPr/>
      <dgm:t>
        <a:bodyPr/>
        <a:lstStyle/>
        <a:p>
          <a:endParaRPr lang="en-US"/>
        </a:p>
      </dgm:t>
    </dgm:pt>
    <dgm:pt modelId="{351C398F-4252-4E21-9B53-4638045AF5D4}">
      <dgm:prSet phldrT="[Text]"/>
      <dgm:spPr/>
      <dgm:t>
        <a:bodyPr/>
        <a:lstStyle/>
        <a:p>
          <a:r>
            <a:rPr lang="en-US" dirty="0" smtClean="0"/>
            <a:t>Gas</a:t>
          </a:r>
          <a:endParaRPr lang="en-US" dirty="0"/>
        </a:p>
      </dgm:t>
    </dgm:pt>
    <dgm:pt modelId="{DB896389-17A8-495E-8D9A-1CB04D3099C7}" type="parTrans" cxnId="{F74890EC-2447-437F-8C80-3A138098F61C}">
      <dgm:prSet/>
      <dgm:spPr/>
      <dgm:t>
        <a:bodyPr/>
        <a:lstStyle/>
        <a:p>
          <a:endParaRPr lang="en-US"/>
        </a:p>
      </dgm:t>
    </dgm:pt>
    <dgm:pt modelId="{149F9566-2201-4529-9FB0-E39BB52950B5}" type="sibTrans" cxnId="{F74890EC-2447-437F-8C80-3A138098F61C}">
      <dgm:prSet/>
      <dgm:spPr/>
      <dgm:t>
        <a:bodyPr/>
        <a:lstStyle/>
        <a:p>
          <a:endParaRPr lang="en-US"/>
        </a:p>
      </dgm:t>
    </dgm:pt>
    <dgm:pt modelId="{CE6775E1-DE00-4807-84BF-391C0E3393F3}" type="pres">
      <dgm:prSet presAssocID="{19D6F644-9E43-41D3-8C2B-AE3AA5AF5A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BF206-1AD7-4C19-B87B-CCAAA6052137}" type="pres">
      <dgm:prSet presAssocID="{7742C555-3F2A-4C3A-ACB0-75A1D6C48A86}" presName="root1" presStyleCnt="0"/>
      <dgm:spPr/>
    </dgm:pt>
    <dgm:pt modelId="{7C786840-E85E-48DC-A92F-7A35D5624A3E}" type="pres">
      <dgm:prSet presAssocID="{7742C555-3F2A-4C3A-ACB0-75A1D6C48A86}" presName="LevelOneTextNode" presStyleLbl="node0" presStyleIdx="0" presStyleCnt="1" custScaleX="161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4779B-A377-4781-B250-A7DD1178B8C5}" type="pres">
      <dgm:prSet presAssocID="{7742C555-3F2A-4C3A-ACB0-75A1D6C48A86}" presName="level2hierChild" presStyleCnt="0"/>
      <dgm:spPr/>
    </dgm:pt>
    <dgm:pt modelId="{3B624330-9978-412C-84B3-912B091361C7}" type="pres">
      <dgm:prSet presAssocID="{CA6077DC-6E2D-4426-BA0C-3935353965A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BBA6BDF-4031-4EEE-ADAC-1EB20C123D1B}" type="pres">
      <dgm:prSet presAssocID="{CA6077DC-6E2D-4426-BA0C-3935353965A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017FF4E-8A88-4C2C-B169-67FA10E83F8B}" type="pres">
      <dgm:prSet presAssocID="{EE4FB7B3-B6FC-414F-82F3-49280411AE5C}" presName="root2" presStyleCnt="0"/>
      <dgm:spPr/>
    </dgm:pt>
    <dgm:pt modelId="{C6B017B8-8816-484A-A289-441A0C038997}" type="pres">
      <dgm:prSet presAssocID="{EE4FB7B3-B6FC-414F-82F3-49280411AE5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DC958-E987-47B7-A6D5-1A516564528D}" type="pres">
      <dgm:prSet presAssocID="{EE4FB7B3-B6FC-414F-82F3-49280411AE5C}" presName="level3hierChild" presStyleCnt="0"/>
      <dgm:spPr/>
    </dgm:pt>
    <dgm:pt modelId="{F5F39D8A-EC84-445E-B581-C42A92663937}" type="pres">
      <dgm:prSet presAssocID="{7C9E16F6-05FE-47C8-80EF-BADFCF9B20CC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EFA78342-B484-4986-BB17-92A3FB74B39C}" type="pres">
      <dgm:prSet presAssocID="{7C9E16F6-05FE-47C8-80EF-BADFCF9B20CC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05CAC6DD-00B1-414D-BDDE-C1F068B8D9E7}" type="pres">
      <dgm:prSet presAssocID="{7D93DCD5-2F33-4FE2-BF32-1F08CEE57CF4}" presName="root2" presStyleCnt="0"/>
      <dgm:spPr/>
    </dgm:pt>
    <dgm:pt modelId="{DBB74249-2274-46B1-89E6-194E08B531CA}" type="pres">
      <dgm:prSet presAssocID="{7D93DCD5-2F33-4FE2-BF32-1F08CEE57CF4}" presName="LevelTwoTextNode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12601-D0ED-426F-9EF9-F2936B2127BE}" type="pres">
      <dgm:prSet presAssocID="{7D93DCD5-2F33-4FE2-BF32-1F08CEE57CF4}" presName="level3hierChild" presStyleCnt="0"/>
      <dgm:spPr/>
    </dgm:pt>
    <dgm:pt modelId="{43DAA624-4646-43F4-80D4-3625D97E0516}" type="pres">
      <dgm:prSet presAssocID="{DB896389-17A8-495E-8D9A-1CB04D3099C7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C7A9C1E1-1662-4AEF-A10A-95FE3F8CCBBA}" type="pres">
      <dgm:prSet presAssocID="{DB896389-17A8-495E-8D9A-1CB04D3099C7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9AE6AF59-75D6-4176-9ACD-B4962BF2831E}" type="pres">
      <dgm:prSet presAssocID="{351C398F-4252-4E21-9B53-4638045AF5D4}" presName="root2" presStyleCnt="0"/>
      <dgm:spPr/>
    </dgm:pt>
    <dgm:pt modelId="{81740E41-07A0-4069-9B85-506FA149B9CD}" type="pres">
      <dgm:prSet presAssocID="{351C398F-4252-4E21-9B53-4638045AF5D4}" presName="LevelTwoTextNode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481E03-2D33-4CA6-87D5-8D56735EADCE}" type="pres">
      <dgm:prSet presAssocID="{351C398F-4252-4E21-9B53-4638045AF5D4}" presName="level3hierChild" presStyleCnt="0"/>
      <dgm:spPr/>
    </dgm:pt>
    <dgm:pt modelId="{E4548F3C-211D-4732-A8C4-C4953D324C1C}" type="pres">
      <dgm:prSet presAssocID="{1C08FB7F-F078-40EB-880F-CF1DDF507ACA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217A51A7-BB6B-4EBA-BE2C-55B0FDF976D6}" type="pres">
      <dgm:prSet presAssocID="{1C08FB7F-F078-40EB-880F-CF1DDF507ACA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AEC867D8-ED97-43E6-94BE-5107F8B4F035}" type="pres">
      <dgm:prSet presAssocID="{4AC227C0-EFD9-479E-AC75-CC11CFA818A3}" presName="root2" presStyleCnt="0"/>
      <dgm:spPr/>
    </dgm:pt>
    <dgm:pt modelId="{728617E9-C50A-4780-AA9B-02305CD7404E}" type="pres">
      <dgm:prSet presAssocID="{4AC227C0-EFD9-479E-AC75-CC11CFA818A3}" presName="LevelTwoTextNode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08B36-188F-40ED-A9A5-72D337A90007}" type="pres">
      <dgm:prSet presAssocID="{4AC227C0-EFD9-479E-AC75-CC11CFA818A3}" presName="level3hierChild" presStyleCnt="0"/>
      <dgm:spPr/>
    </dgm:pt>
    <dgm:pt modelId="{801A2FEE-1F4F-404B-A0C3-4BC24DFAF50E}" type="pres">
      <dgm:prSet presAssocID="{0FCE21F2-9DAC-4AF9-998A-43017BC02A0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5BB1F95-9C05-47A4-9FAC-3229FE6F2B29}" type="pres">
      <dgm:prSet presAssocID="{0FCE21F2-9DAC-4AF9-998A-43017BC02A0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C1841D9-2DB1-464B-A4CE-FFEC1A35F1F4}" type="pres">
      <dgm:prSet presAssocID="{F69EAC5F-86D6-43A8-A5FD-F034E4122D0B}" presName="root2" presStyleCnt="0"/>
      <dgm:spPr/>
    </dgm:pt>
    <dgm:pt modelId="{2BF026D7-CE79-4588-B43A-09ED625A1B10}" type="pres">
      <dgm:prSet presAssocID="{F69EAC5F-86D6-43A8-A5FD-F034E4122D0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3A6EC5-80ED-47A8-8F92-BE02123EB299}" type="pres">
      <dgm:prSet presAssocID="{F69EAC5F-86D6-43A8-A5FD-F034E4122D0B}" presName="level3hierChild" presStyleCnt="0"/>
      <dgm:spPr/>
    </dgm:pt>
    <dgm:pt modelId="{0F725EE8-F2C3-4946-BB69-106652277C88}" type="pres">
      <dgm:prSet presAssocID="{F575F5C3-3993-4950-92EC-BA268FC59565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208FF175-DBDC-43DF-A66C-CB7CDA95B768}" type="pres">
      <dgm:prSet presAssocID="{F575F5C3-3993-4950-92EC-BA268FC59565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9359B007-9F85-4869-B6A5-BDF8E019CD76}" type="pres">
      <dgm:prSet presAssocID="{6EA8875B-81ED-466B-9932-9DFD79A1A8DB}" presName="root2" presStyleCnt="0"/>
      <dgm:spPr/>
    </dgm:pt>
    <dgm:pt modelId="{CFC4DEE8-C1B0-4CBE-A4CF-DD1AF217A4FC}" type="pres">
      <dgm:prSet presAssocID="{6EA8875B-81ED-466B-9932-9DFD79A1A8DB}" presName="LevelTwoTextNode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1F8F9-C868-41E1-AE62-2CC412C7886B}" type="pres">
      <dgm:prSet presAssocID="{6EA8875B-81ED-466B-9932-9DFD79A1A8DB}" presName="level3hierChild" presStyleCnt="0"/>
      <dgm:spPr/>
    </dgm:pt>
    <dgm:pt modelId="{E348817C-B070-4CF4-88C6-486444882FE1}" type="pres">
      <dgm:prSet presAssocID="{631DBA59-D655-4DEB-8DC3-AE11F01A45C9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88F6429B-6F90-4BEA-AE04-8C56711ABC81}" type="pres">
      <dgm:prSet presAssocID="{631DBA59-D655-4DEB-8DC3-AE11F01A45C9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FD4374FE-F7CA-4678-92B6-ED13F7CF4529}" type="pres">
      <dgm:prSet presAssocID="{2D1F6BFA-D6DD-4B96-801D-B2EE3786E7C0}" presName="root2" presStyleCnt="0"/>
      <dgm:spPr/>
    </dgm:pt>
    <dgm:pt modelId="{2165E106-559D-4533-9393-722535210473}" type="pres">
      <dgm:prSet presAssocID="{2D1F6BFA-D6DD-4B96-801D-B2EE3786E7C0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68D0A-1755-431A-88B0-94CB61045BFD}" type="pres">
      <dgm:prSet presAssocID="{2D1F6BFA-D6DD-4B96-801D-B2EE3786E7C0}" presName="level3hierChild" presStyleCnt="0"/>
      <dgm:spPr/>
    </dgm:pt>
    <dgm:pt modelId="{138A0E28-A50F-4109-94A0-524CCB09A02B}" type="pres">
      <dgm:prSet presAssocID="{B039CB94-E443-4CD2-989F-BCA70C2C819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7C3A3C8-BC6C-4A49-9394-7132B1F5C436}" type="pres">
      <dgm:prSet presAssocID="{B039CB94-E443-4CD2-989F-BCA70C2C819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2C02A85-100E-446D-9499-FB1752123733}" type="pres">
      <dgm:prSet presAssocID="{77B93A4E-90C6-4E17-B962-CAB85656426E}" presName="root2" presStyleCnt="0"/>
      <dgm:spPr/>
    </dgm:pt>
    <dgm:pt modelId="{84B3B21B-6745-4B17-BAF7-0020EA075D26}" type="pres">
      <dgm:prSet presAssocID="{77B93A4E-90C6-4E17-B962-CAB85656426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9342CD-1637-4542-A003-4C1279A112C0}" type="pres">
      <dgm:prSet presAssocID="{77B93A4E-90C6-4E17-B962-CAB85656426E}" presName="level3hierChild" presStyleCnt="0"/>
      <dgm:spPr/>
    </dgm:pt>
    <dgm:pt modelId="{7F4BAA9B-587B-4426-A016-D91062291B87}" type="pres">
      <dgm:prSet presAssocID="{E2461893-AE29-453F-A512-5E450E11A4B4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0A4FE52C-53A6-443D-B01D-AD531DC6310F}" type="pres">
      <dgm:prSet presAssocID="{E2461893-AE29-453F-A512-5E450E11A4B4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6447F894-EE33-4477-A782-8CB66142199B}" type="pres">
      <dgm:prSet presAssocID="{BC98FF46-9037-4531-9519-1C2467B3CEE0}" presName="root2" presStyleCnt="0"/>
      <dgm:spPr/>
    </dgm:pt>
    <dgm:pt modelId="{5D4CE114-B8BB-44E9-879B-99C56C8738F8}" type="pres">
      <dgm:prSet presAssocID="{BC98FF46-9037-4531-9519-1C2467B3CEE0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DF7B6-D42E-4953-8845-1A2E651D67CB}" type="pres">
      <dgm:prSet presAssocID="{BC98FF46-9037-4531-9519-1C2467B3CEE0}" presName="level3hierChild" presStyleCnt="0"/>
      <dgm:spPr/>
    </dgm:pt>
    <dgm:pt modelId="{9BAB6031-7379-4F7C-8CD2-C59A3372715C}" type="pres">
      <dgm:prSet presAssocID="{3B84A0B8-87CE-433C-B4D4-DCF83E1476AD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16002AB5-4822-42DF-81E5-AB438CC3CF8F}" type="pres">
      <dgm:prSet presAssocID="{3B84A0B8-87CE-433C-B4D4-DCF83E1476AD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3529E2DD-868C-422A-B326-AC2CC6A0EBD9}" type="pres">
      <dgm:prSet presAssocID="{C4C56FD7-1521-4F6D-AA3C-0AE417268649}" presName="root2" presStyleCnt="0"/>
      <dgm:spPr/>
    </dgm:pt>
    <dgm:pt modelId="{6C0D973A-9619-451A-BEDE-8349BE2DE201}" type="pres">
      <dgm:prSet presAssocID="{C4C56FD7-1521-4F6D-AA3C-0AE417268649}" presName="LevelTwoTextNode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9D632-26A7-4D2D-9831-2AE9D8414B83}" type="pres">
      <dgm:prSet presAssocID="{C4C56FD7-1521-4F6D-AA3C-0AE417268649}" presName="level3hierChild" presStyleCnt="0"/>
      <dgm:spPr/>
    </dgm:pt>
    <dgm:pt modelId="{E1983D21-A587-424B-94BB-4E7913CDDDF7}" type="pres">
      <dgm:prSet presAssocID="{D3E11D8A-7C1C-406F-8BF7-B60BEE1627E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BE049BD-CB43-42E9-A347-6B10A4EE16BE}" type="pres">
      <dgm:prSet presAssocID="{D3E11D8A-7C1C-406F-8BF7-B60BEE1627E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DB52B4F-FB80-4ECD-8143-FFA908A65ABA}" type="pres">
      <dgm:prSet presAssocID="{90947809-8053-4621-ABE7-3A1C86659DE7}" presName="root2" presStyleCnt="0"/>
      <dgm:spPr/>
    </dgm:pt>
    <dgm:pt modelId="{1CE498F3-54B2-4224-A0A6-2B7B30AEAC00}" type="pres">
      <dgm:prSet presAssocID="{90947809-8053-4621-ABE7-3A1C86659DE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11EC3-8427-48B8-B6D1-D4E1E4736BFF}" type="pres">
      <dgm:prSet presAssocID="{90947809-8053-4621-ABE7-3A1C86659DE7}" presName="level3hierChild" presStyleCnt="0"/>
      <dgm:spPr/>
    </dgm:pt>
    <dgm:pt modelId="{0A454EAC-D962-467F-BC56-9C1D7E5A06E1}" type="pres">
      <dgm:prSet presAssocID="{6E7B410B-0829-46BA-8444-CFD1BF94F667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226F18AB-5EEF-4231-A453-D33CB520647C}" type="pres">
      <dgm:prSet presAssocID="{6E7B410B-0829-46BA-8444-CFD1BF94F667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0A894367-5D47-4310-BEFA-FA006C867AF6}" type="pres">
      <dgm:prSet presAssocID="{38EC712C-A418-4814-907B-94CD798B33E6}" presName="root2" presStyleCnt="0"/>
      <dgm:spPr/>
    </dgm:pt>
    <dgm:pt modelId="{FC48D137-CFD4-4A6E-9909-75360BB18598}" type="pres">
      <dgm:prSet presAssocID="{38EC712C-A418-4814-907B-94CD798B33E6}" presName="LevelTwoTextNode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105A7-8CB9-4DEC-A6BE-34B834E50AE4}" type="pres">
      <dgm:prSet presAssocID="{38EC712C-A418-4814-907B-94CD798B33E6}" presName="level3hierChild" presStyleCnt="0"/>
      <dgm:spPr/>
    </dgm:pt>
    <dgm:pt modelId="{B1A55906-5394-443A-9DB9-16AECD3D9EE4}" type="pres">
      <dgm:prSet presAssocID="{F2ED1D59-CEBE-4FB3-AF6E-14103FA42E8A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D845305D-2356-430B-A0E4-0CCDB89B3606}" type="pres">
      <dgm:prSet presAssocID="{F2ED1D59-CEBE-4FB3-AF6E-14103FA42E8A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797B6F8C-ADED-40CD-9BDA-3F809BCB2868}" type="pres">
      <dgm:prSet presAssocID="{A943C077-F570-4461-871D-5FBC37FE4763}" presName="root2" presStyleCnt="0"/>
      <dgm:spPr/>
    </dgm:pt>
    <dgm:pt modelId="{A685FED9-D4DE-4902-BD9C-A613FEF1DF4C}" type="pres">
      <dgm:prSet presAssocID="{A943C077-F570-4461-871D-5FBC37FE4763}" presName="LevelTwoTextNode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54D4C-99DA-4687-8585-A600DD33DD94}" type="pres">
      <dgm:prSet presAssocID="{A943C077-F570-4461-871D-5FBC37FE4763}" presName="level3hierChild" presStyleCnt="0"/>
      <dgm:spPr/>
    </dgm:pt>
    <dgm:pt modelId="{5F507D80-9EE8-432A-B538-74B7CEC0043C}" type="pres">
      <dgm:prSet presAssocID="{119C5E87-9FA2-4F4E-BB57-C790D518976B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CE27E60C-A7B6-4BDE-BC06-59715C2DA505}" type="pres">
      <dgm:prSet presAssocID="{119C5E87-9FA2-4F4E-BB57-C790D518976B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4921ADDF-EDB0-4FAA-9F5A-16D9863E2B46}" type="pres">
      <dgm:prSet presAssocID="{192181B2-5621-4BD4-9BA0-AA2F437FC122}" presName="root2" presStyleCnt="0"/>
      <dgm:spPr/>
    </dgm:pt>
    <dgm:pt modelId="{A013D201-A54A-43C9-AD63-FC9E7E91EB82}" type="pres">
      <dgm:prSet presAssocID="{192181B2-5621-4BD4-9BA0-AA2F437FC122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A4D11-B3C6-4D2C-9ADD-74F37D6B121F}" type="pres">
      <dgm:prSet presAssocID="{192181B2-5621-4BD4-9BA0-AA2F437FC122}" presName="level3hierChild" presStyleCnt="0"/>
      <dgm:spPr/>
    </dgm:pt>
  </dgm:ptLst>
  <dgm:cxnLst>
    <dgm:cxn modelId="{36350DC9-C70B-4392-B44F-E90D20599D92}" type="presOf" srcId="{19D6F644-9E43-41D3-8C2B-AE3AA5AF5A66}" destId="{CE6775E1-DE00-4807-84BF-391C0E3393F3}" srcOrd="0" destOrd="0" presId="urn:microsoft.com/office/officeart/2008/layout/HorizontalMultiLevelHierarchy"/>
    <dgm:cxn modelId="{18883221-56B5-470F-B3F4-65E1E86F4703}" type="presOf" srcId="{A943C077-F570-4461-871D-5FBC37FE4763}" destId="{A685FED9-D4DE-4902-BD9C-A613FEF1DF4C}" srcOrd="0" destOrd="0" presId="urn:microsoft.com/office/officeart/2008/layout/HorizontalMultiLevelHierarchy"/>
    <dgm:cxn modelId="{0A9108F3-5949-4A24-99A2-44DCB2FB10AE}" type="presOf" srcId="{38EC712C-A418-4814-907B-94CD798B33E6}" destId="{FC48D137-CFD4-4A6E-9909-75360BB18598}" srcOrd="0" destOrd="0" presId="urn:microsoft.com/office/officeart/2008/layout/HorizontalMultiLevelHierarchy"/>
    <dgm:cxn modelId="{52D3B081-E85D-431F-BFEB-D84E2F35F3D0}" type="presOf" srcId="{C4C56FD7-1521-4F6D-AA3C-0AE417268649}" destId="{6C0D973A-9619-451A-BEDE-8349BE2DE201}" srcOrd="0" destOrd="0" presId="urn:microsoft.com/office/officeart/2008/layout/HorizontalMultiLevelHierarchy"/>
    <dgm:cxn modelId="{5150F3DF-A9CA-4AFE-AE7F-C93F938DC2F8}" type="presOf" srcId="{F2ED1D59-CEBE-4FB3-AF6E-14103FA42E8A}" destId="{D845305D-2356-430B-A0E4-0CCDB89B3606}" srcOrd="1" destOrd="0" presId="urn:microsoft.com/office/officeart/2008/layout/HorizontalMultiLevelHierarchy"/>
    <dgm:cxn modelId="{380634F8-8B1C-4076-BE93-B9FE408C505C}" srcId="{7742C555-3F2A-4C3A-ACB0-75A1D6C48A86}" destId="{EE4FB7B3-B6FC-414F-82F3-49280411AE5C}" srcOrd="0" destOrd="0" parTransId="{CA6077DC-6E2D-4426-BA0C-3935353965A3}" sibTransId="{7EA80C50-34D4-4FF8-B65A-2E2A74394689}"/>
    <dgm:cxn modelId="{77B89811-D23C-4F4E-90CA-60E94747BD30}" type="presOf" srcId="{77B93A4E-90C6-4E17-B962-CAB85656426E}" destId="{84B3B21B-6745-4B17-BAF7-0020EA075D26}" srcOrd="0" destOrd="0" presId="urn:microsoft.com/office/officeart/2008/layout/HorizontalMultiLevelHierarchy"/>
    <dgm:cxn modelId="{5C3F7559-DB13-4C8A-AC79-76CA5F764FFE}" type="presOf" srcId="{B039CB94-E443-4CD2-989F-BCA70C2C819B}" destId="{138A0E28-A50F-4109-94A0-524CCB09A02B}" srcOrd="0" destOrd="0" presId="urn:microsoft.com/office/officeart/2008/layout/HorizontalMultiLevelHierarchy"/>
    <dgm:cxn modelId="{15C84D0C-AE25-4848-AD28-DCC4021052F7}" srcId="{7742C555-3F2A-4C3A-ACB0-75A1D6C48A86}" destId="{77B93A4E-90C6-4E17-B962-CAB85656426E}" srcOrd="2" destOrd="0" parTransId="{B039CB94-E443-4CD2-989F-BCA70C2C819B}" sibTransId="{64E50D4B-CFB6-4C9A-A18C-A87D7B1312BF}"/>
    <dgm:cxn modelId="{999211F5-068E-464B-843D-F36D3EA94869}" srcId="{90947809-8053-4621-ABE7-3A1C86659DE7}" destId="{192181B2-5621-4BD4-9BA0-AA2F437FC122}" srcOrd="2" destOrd="0" parTransId="{119C5E87-9FA2-4F4E-BB57-C790D518976B}" sibTransId="{2F080CF2-1B12-41BC-9CA3-1E8D477D18CB}"/>
    <dgm:cxn modelId="{33AA6652-683E-486B-B948-ADA9215BB7B1}" type="presOf" srcId="{BC98FF46-9037-4531-9519-1C2467B3CEE0}" destId="{5D4CE114-B8BB-44E9-879B-99C56C8738F8}" srcOrd="0" destOrd="0" presId="urn:microsoft.com/office/officeart/2008/layout/HorizontalMultiLevelHierarchy"/>
    <dgm:cxn modelId="{D56AEB2D-AC64-42EB-AAF2-4BB747593ECB}" type="presOf" srcId="{119C5E87-9FA2-4F4E-BB57-C790D518976B}" destId="{CE27E60C-A7B6-4BDE-BC06-59715C2DA505}" srcOrd="1" destOrd="0" presId="urn:microsoft.com/office/officeart/2008/layout/HorizontalMultiLevelHierarchy"/>
    <dgm:cxn modelId="{159E452D-00F2-4897-8E2E-D626D414F947}" type="presOf" srcId="{E2461893-AE29-453F-A512-5E450E11A4B4}" destId="{7F4BAA9B-587B-4426-A016-D91062291B87}" srcOrd="0" destOrd="0" presId="urn:microsoft.com/office/officeart/2008/layout/HorizontalMultiLevelHierarchy"/>
    <dgm:cxn modelId="{033626AA-C176-42E0-83E8-C20900B239B5}" type="presOf" srcId="{4AC227C0-EFD9-479E-AC75-CC11CFA818A3}" destId="{728617E9-C50A-4780-AA9B-02305CD7404E}" srcOrd="0" destOrd="0" presId="urn:microsoft.com/office/officeart/2008/layout/HorizontalMultiLevelHierarchy"/>
    <dgm:cxn modelId="{91E75E10-3216-46FF-A319-494AD1C548D8}" srcId="{F69EAC5F-86D6-43A8-A5FD-F034E4122D0B}" destId="{2D1F6BFA-D6DD-4B96-801D-B2EE3786E7C0}" srcOrd="1" destOrd="0" parTransId="{631DBA59-D655-4DEB-8DC3-AE11F01A45C9}" sibTransId="{2E39FCD2-CE1A-4D85-AC3C-AEE81CDD0764}"/>
    <dgm:cxn modelId="{8BA9BE40-BF70-4E0D-B6FB-3CB1B8DBF1EA}" type="presOf" srcId="{351C398F-4252-4E21-9B53-4638045AF5D4}" destId="{81740E41-07A0-4069-9B85-506FA149B9CD}" srcOrd="0" destOrd="0" presId="urn:microsoft.com/office/officeart/2008/layout/HorizontalMultiLevelHierarchy"/>
    <dgm:cxn modelId="{649B0164-C7B5-46ED-B3A7-8C4344792736}" type="presOf" srcId="{E2461893-AE29-453F-A512-5E450E11A4B4}" destId="{0A4FE52C-53A6-443D-B01D-AD531DC6310F}" srcOrd="1" destOrd="0" presId="urn:microsoft.com/office/officeart/2008/layout/HorizontalMultiLevelHierarchy"/>
    <dgm:cxn modelId="{252E0696-F649-4DA8-A8E4-C35E01E9A16C}" type="presOf" srcId="{7D93DCD5-2F33-4FE2-BF32-1F08CEE57CF4}" destId="{DBB74249-2274-46B1-89E6-194E08B531CA}" srcOrd="0" destOrd="0" presId="urn:microsoft.com/office/officeart/2008/layout/HorizontalMultiLevelHierarchy"/>
    <dgm:cxn modelId="{F74890EC-2447-437F-8C80-3A138098F61C}" srcId="{EE4FB7B3-B6FC-414F-82F3-49280411AE5C}" destId="{351C398F-4252-4E21-9B53-4638045AF5D4}" srcOrd="1" destOrd="0" parTransId="{DB896389-17A8-495E-8D9A-1CB04D3099C7}" sibTransId="{149F9566-2201-4529-9FB0-E39BB52950B5}"/>
    <dgm:cxn modelId="{CD1B62B1-C831-40C3-9D37-D0C0D58E491E}" type="presOf" srcId="{7742C555-3F2A-4C3A-ACB0-75A1D6C48A86}" destId="{7C786840-E85E-48DC-A92F-7A35D5624A3E}" srcOrd="0" destOrd="0" presId="urn:microsoft.com/office/officeart/2008/layout/HorizontalMultiLevelHierarchy"/>
    <dgm:cxn modelId="{BA977CB0-E5EE-4CEE-9D25-B6BA6A07C786}" type="presOf" srcId="{EE4FB7B3-B6FC-414F-82F3-49280411AE5C}" destId="{C6B017B8-8816-484A-A289-441A0C038997}" srcOrd="0" destOrd="0" presId="urn:microsoft.com/office/officeart/2008/layout/HorizontalMultiLevelHierarchy"/>
    <dgm:cxn modelId="{10034E3C-861D-4039-B4E4-945AC79DA4F8}" type="presOf" srcId="{CA6077DC-6E2D-4426-BA0C-3935353965A3}" destId="{4BBA6BDF-4031-4EEE-ADAC-1EB20C123D1B}" srcOrd="1" destOrd="0" presId="urn:microsoft.com/office/officeart/2008/layout/HorizontalMultiLevelHierarchy"/>
    <dgm:cxn modelId="{107E23DF-4A04-4F7C-ACEE-11D4269372CD}" srcId="{19D6F644-9E43-41D3-8C2B-AE3AA5AF5A66}" destId="{7742C555-3F2A-4C3A-ACB0-75A1D6C48A86}" srcOrd="0" destOrd="0" parTransId="{E5815AA1-AAF9-4729-A970-4B3DFB9FF830}" sibTransId="{F524B339-CBAA-4417-9E83-1C155D1864A5}"/>
    <dgm:cxn modelId="{90B17706-9792-45A7-BB84-03CE16356B0C}" type="presOf" srcId="{192181B2-5621-4BD4-9BA0-AA2F437FC122}" destId="{A013D201-A54A-43C9-AD63-FC9E7E91EB82}" srcOrd="0" destOrd="0" presId="urn:microsoft.com/office/officeart/2008/layout/HorizontalMultiLevelHierarchy"/>
    <dgm:cxn modelId="{6774386B-6EB6-4F39-95F8-E1B9B03F5D31}" type="presOf" srcId="{0FCE21F2-9DAC-4AF9-998A-43017BC02A07}" destId="{75BB1F95-9C05-47A4-9FAC-3229FE6F2B29}" srcOrd="1" destOrd="0" presId="urn:microsoft.com/office/officeart/2008/layout/HorizontalMultiLevelHierarchy"/>
    <dgm:cxn modelId="{29BB8CB8-3372-4628-9A7B-BBD86CE1E541}" type="presOf" srcId="{0FCE21F2-9DAC-4AF9-998A-43017BC02A07}" destId="{801A2FEE-1F4F-404B-A0C3-4BC24DFAF50E}" srcOrd="0" destOrd="0" presId="urn:microsoft.com/office/officeart/2008/layout/HorizontalMultiLevelHierarchy"/>
    <dgm:cxn modelId="{46BFC1C5-FBB9-4170-9ABC-C8CE9442BF67}" type="presOf" srcId="{D3E11D8A-7C1C-406F-8BF7-B60BEE1627EE}" destId="{E1983D21-A587-424B-94BB-4E7913CDDDF7}" srcOrd="0" destOrd="0" presId="urn:microsoft.com/office/officeart/2008/layout/HorizontalMultiLevelHierarchy"/>
    <dgm:cxn modelId="{B0F0E3AA-977A-46C3-A572-5B7034BDE791}" type="presOf" srcId="{F69EAC5F-86D6-43A8-A5FD-F034E4122D0B}" destId="{2BF026D7-CE79-4588-B43A-09ED625A1B10}" srcOrd="0" destOrd="0" presId="urn:microsoft.com/office/officeart/2008/layout/HorizontalMultiLevelHierarchy"/>
    <dgm:cxn modelId="{D4B34742-B006-4452-8F27-D9FD8AD10C6A}" type="presOf" srcId="{119C5E87-9FA2-4F4E-BB57-C790D518976B}" destId="{5F507D80-9EE8-432A-B538-74B7CEC0043C}" srcOrd="0" destOrd="0" presId="urn:microsoft.com/office/officeart/2008/layout/HorizontalMultiLevelHierarchy"/>
    <dgm:cxn modelId="{CAFC5E8F-A8E6-418D-AE9B-9D834799B0EE}" srcId="{90947809-8053-4621-ABE7-3A1C86659DE7}" destId="{A943C077-F570-4461-871D-5FBC37FE4763}" srcOrd="1" destOrd="0" parTransId="{F2ED1D59-CEBE-4FB3-AF6E-14103FA42E8A}" sibTransId="{C1FF3E1F-1568-4133-ADEB-6862C9D07B9C}"/>
    <dgm:cxn modelId="{710468C2-D3AA-4091-A572-BFD38B9D41A6}" srcId="{7742C555-3F2A-4C3A-ACB0-75A1D6C48A86}" destId="{F69EAC5F-86D6-43A8-A5FD-F034E4122D0B}" srcOrd="1" destOrd="0" parTransId="{0FCE21F2-9DAC-4AF9-998A-43017BC02A07}" sibTransId="{A927FCB6-F6DB-4B17-8287-79D6E55903A7}"/>
    <dgm:cxn modelId="{89A2D02A-EF04-44A6-938E-3BE7C7328CB3}" type="presOf" srcId="{D3E11D8A-7C1C-406F-8BF7-B60BEE1627EE}" destId="{0BE049BD-CB43-42E9-A347-6B10A4EE16BE}" srcOrd="1" destOrd="0" presId="urn:microsoft.com/office/officeart/2008/layout/HorizontalMultiLevelHierarchy"/>
    <dgm:cxn modelId="{DC55CE5C-CD1E-4399-8889-AA35AC230B1D}" srcId="{EE4FB7B3-B6FC-414F-82F3-49280411AE5C}" destId="{4AC227C0-EFD9-479E-AC75-CC11CFA818A3}" srcOrd="2" destOrd="0" parTransId="{1C08FB7F-F078-40EB-880F-CF1DDF507ACA}" sibTransId="{A2B20B3D-53B3-4B8E-BB32-0981363310B1}"/>
    <dgm:cxn modelId="{9C142A31-0915-4C92-B90A-A9F0BA475183}" type="presOf" srcId="{1C08FB7F-F078-40EB-880F-CF1DDF507ACA}" destId="{217A51A7-BB6B-4EBA-BE2C-55B0FDF976D6}" srcOrd="1" destOrd="0" presId="urn:microsoft.com/office/officeart/2008/layout/HorizontalMultiLevelHierarchy"/>
    <dgm:cxn modelId="{6836812F-DAE7-407E-BADD-B9A8E0EADE70}" type="presOf" srcId="{DB896389-17A8-495E-8D9A-1CB04D3099C7}" destId="{C7A9C1E1-1662-4AEF-A10A-95FE3F8CCBBA}" srcOrd="1" destOrd="0" presId="urn:microsoft.com/office/officeart/2008/layout/HorizontalMultiLevelHierarchy"/>
    <dgm:cxn modelId="{EEBDC23F-A97D-4B65-AA54-41F6063CA6DF}" type="presOf" srcId="{F2ED1D59-CEBE-4FB3-AF6E-14103FA42E8A}" destId="{B1A55906-5394-443A-9DB9-16AECD3D9EE4}" srcOrd="0" destOrd="0" presId="urn:microsoft.com/office/officeart/2008/layout/HorizontalMultiLevelHierarchy"/>
    <dgm:cxn modelId="{3D626FC6-1D06-4911-B663-2D316967EE61}" srcId="{F69EAC5F-86D6-43A8-A5FD-F034E4122D0B}" destId="{6EA8875B-81ED-466B-9932-9DFD79A1A8DB}" srcOrd="0" destOrd="0" parTransId="{F575F5C3-3993-4950-92EC-BA268FC59565}" sibTransId="{922F6A52-B439-4C14-B059-F751A61E7740}"/>
    <dgm:cxn modelId="{4190AC86-8A31-467A-9A81-7914AE693E7D}" type="presOf" srcId="{631DBA59-D655-4DEB-8DC3-AE11F01A45C9}" destId="{88F6429B-6F90-4BEA-AE04-8C56711ABC81}" srcOrd="1" destOrd="0" presId="urn:microsoft.com/office/officeart/2008/layout/HorizontalMultiLevelHierarchy"/>
    <dgm:cxn modelId="{5A37C2B6-E388-478C-82D9-C42681C65DBD}" type="presOf" srcId="{F575F5C3-3993-4950-92EC-BA268FC59565}" destId="{0F725EE8-F2C3-4946-BB69-106652277C88}" srcOrd="0" destOrd="0" presId="urn:microsoft.com/office/officeart/2008/layout/HorizontalMultiLevelHierarchy"/>
    <dgm:cxn modelId="{4634AF2A-23DB-4E5B-8D3A-95F466D7BD4E}" type="presOf" srcId="{3B84A0B8-87CE-433C-B4D4-DCF83E1476AD}" destId="{9BAB6031-7379-4F7C-8CD2-C59A3372715C}" srcOrd="0" destOrd="0" presId="urn:microsoft.com/office/officeart/2008/layout/HorizontalMultiLevelHierarchy"/>
    <dgm:cxn modelId="{671A9688-E744-416F-B2B0-36FC7CD8BA7D}" type="presOf" srcId="{B039CB94-E443-4CD2-989F-BCA70C2C819B}" destId="{E7C3A3C8-BC6C-4A49-9394-7132B1F5C436}" srcOrd="1" destOrd="0" presId="urn:microsoft.com/office/officeart/2008/layout/HorizontalMultiLevelHierarchy"/>
    <dgm:cxn modelId="{05166A37-6C20-4531-B107-552713A8B1DE}" type="presOf" srcId="{6EA8875B-81ED-466B-9932-9DFD79A1A8DB}" destId="{CFC4DEE8-C1B0-4CBE-A4CF-DD1AF217A4FC}" srcOrd="0" destOrd="0" presId="urn:microsoft.com/office/officeart/2008/layout/HorizontalMultiLevelHierarchy"/>
    <dgm:cxn modelId="{48A0DB19-BD7D-4095-B78B-C850EC7FB48E}" type="presOf" srcId="{6E7B410B-0829-46BA-8444-CFD1BF94F667}" destId="{0A454EAC-D962-467F-BC56-9C1D7E5A06E1}" srcOrd="0" destOrd="0" presId="urn:microsoft.com/office/officeart/2008/layout/HorizontalMultiLevelHierarchy"/>
    <dgm:cxn modelId="{E585D4AB-F0AF-4913-B5F6-3F7A27A468AF}" type="presOf" srcId="{3B84A0B8-87CE-433C-B4D4-DCF83E1476AD}" destId="{16002AB5-4822-42DF-81E5-AB438CC3CF8F}" srcOrd="1" destOrd="0" presId="urn:microsoft.com/office/officeart/2008/layout/HorizontalMultiLevelHierarchy"/>
    <dgm:cxn modelId="{CE15BE76-8BC8-4B75-8378-76E01DF1524B}" type="presOf" srcId="{2D1F6BFA-D6DD-4B96-801D-B2EE3786E7C0}" destId="{2165E106-559D-4533-9393-722535210473}" srcOrd="0" destOrd="0" presId="urn:microsoft.com/office/officeart/2008/layout/HorizontalMultiLevelHierarchy"/>
    <dgm:cxn modelId="{7A68DBDC-D9A5-49CB-8469-51F3AB5AC111}" srcId="{90947809-8053-4621-ABE7-3A1C86659DE7}" destId="{38EC712C-A418-4814-907B-94CD798B33E6}" srcOrd="0" destOrd="0" parTransId="{6E7B410B-0829-46BA-8444-CFD1BF94F667}" sibTransId="{096E8972-2F1A-408D-AC43-545FA6312AA0}"/>
    <dgm:cxn modelId="{5B7117F7-D22B-472D-B6CA-85F2A0B3DCB1}" srcId="{7742C555-3F2A-4C3A-ACB0-75A1D6C48A86}" destId="{90947809-8053-4621-ABE7-3A1C86659DE7}" srcOrd="3" destOrd="0" parTransId="{D3E11D8A-7C1C-406F-8BF7-B60BEE1627EE}" sibTransId="{46CE2DB4-0C67-4335-930B-E84760B26968}"/>
    <dgm:cxn modelId="{FB4C5C57-240F-48EB-B6FD-B5C858A394B4}" srcId="{77B93A4E-90C6-4E17-B962-CAB85656426E}" destId="{BC98FF46-9037-4531-9519-1C2467B3CEE0}" srcOrd="0" destOrd="0" parTransId="{E2461893-AE29-453F-A512-5E450E11A4B4}" sibTransId="{901529BF-7642-4D54-8A7D-9CD2AE0B3797}"/>
    <dgm:cxn modelId="{E906DB0D-BC1C-4EB6-A089-6D213FB3BEE8}" type="presOf" srcId="{CA6077DC-6E2D-4426-BA0C-3935353965A3}" destId="{3B624330-9978-412C-84B3-912B091361C7}" srcOrd="0" destOrd="0" presId="urn:microsoft.com/office/officeart/2008/layout/HorizontalMultiLevelHierarchy"/>
    <dgm:cxn modelId="{67C44061-3078-4A46-96BC-87D92FBB5C7D}" type="presOf" srcId="{6E7B410B-0829-46BA-8444-CFD1BF94F667}" destId="{226F18AB-5EEF-4231-A453-D33CB520647C}" srcOrd="1" destOrd="0" presId="urn:microsoft.com/office/officeart/2008/layout/HorizontalMultiLevelHierarchy"/>
    <dgm:cxn modelId="{F9C6E3EF-C034-4372-8055-A7BE5DF8F724}" srcId="{EE4FB7B3-B6FC-414F-82F3-49280411AE5C}" destId="{7D93DCD5-2F33-4FE2-BF32-1F08CEE57CF4}" srcOrd="0" destOrd="0" parTransId="{7C9E16F6-05FE-47C8-80EF-BADFCF9B20CC}" sibTransId="{C37A052B-B40D-448E-807E-73E48FA40B8F}"/>
    <dgm:cxn modelId="{2653050B-619D-49E6-9098-2F5F51195471}" type="presOf" srcId="{631DBA59-D655-4DEB-8DC3-AE11F01A45C9}" destId="{E348817C-B070-4CF4-88C6-486444882FE1}" srcOrd="0" destOrd="0" presId="urn:microsoft.com/office/officeart/2008/layout/HorizontalMultiLevelHierarchy"/>
    <dgm:cxn modelId="{E76E753A-C18E-4AF3-8BBB-3BAEFF787B2B}" type="presOf" srcId="{1C08FB7F-F078-40EB-880F-CF1DDF507ACA}" destId="{E4548F3C-211D-4732-A8C4-C4953D324C1C}" srcOrd="0" destOrd="0" presId="urn:microsoft.com/office/officeart/2008/layout/HorizontalMultiLevelHierarchy"/>
    <dgm:cxn modelId="{298794C3-43CC-4A6E-B533-0CCEB47A9AE8}" type="presOf" srcId="{90947809-8053-4621-ABE7-3A1C86659DE7}" destId="{1CE498F3-54B2-4224-A0A6-2B7B30AEAC00}" srcOrd="0" destOrd="0" presId="urn:microsoft.com/office/officeart/2008/layout/HorizontalMultiLevelHierarchy"/>
    <dgm:cxn modelId="{74C40993-7AF0-43B4-9AC7-CF6D6E9EB0BC}" type="presOf" srcId="{F575F5C3-3993-4950-92EC-BA268FC59565}" destId="{208FF175-DBDC-43DF-A66C-CB7CDA95B768}" srcOrd="1" destOrd="0" presId="urn:microsoft.com/office/officeart/2008/layout/HorizontalMultiLevelHierarchy"/>
    <dgm:cxn modelId="{1ADF91C0-B015-4EBA-8B51-143B9F82E33F}" srcId="{77B93A4E-90C6-4E17-B962-CAB85656426E}" destId="{C4C56FD7-1521-4F6D-AA3C-0AE417268649}" srcOrd="1" destOrd="0" parTransId="{3B84A0B8-87CE-433C-B4D4-DCF83E1476AD}" sibTransId="{8D7C4532-C821-4C2B-BC90-790B402C9558}"/>
    <dgm:cxn modelId="{DC978B1E-5C87-4889-A282-E70ADA57DA0C}" type="presOf" srcId="{DB896389-17A8-495E-8D9A-1CB04D3099C7}" destId="{43DAA624-4646-43F4-80D4-3625D97E0516}" srcOrd="0" destOrd="0" presId="urn:microsoft.com/office/officeart/2008/layout/HorizontalMultiLevelHierarchy"/>
    <dgm:cxn modelId="{DA1A88A1-D736-49C4-A8D1-5DAB745825FD}" type="presOf" srcId="{7C9E16F6-05FE-47C8-80EF-BADFCF9B20CC}" destId="{F5F39D8A-EC84-445E-B581-C42A92663937}" srcOrd="0" destOrd="0" presId="urn:microsoft.com/office/officeart/2008/layout/HorizontalMultiLevelHierarchy"/>
    <dgm:cxn modelId="{9980F213-0453-483C-B649-1794B1529C39}" type="presOf" srcId="{7C9E16F6-05FE-47C8-80EF-BADFCF9B20CC}" destId="{EFA78342-B484-4986-BB17-92A3FB74B39C}" srcOrd="1" destOrd="0" presId="urn:microsoft.com/office/officeart/2008/layout/HorizontalMultiLevelHierarchy"/>
    <dgm:cxn modelId="{9F917310-FD80-4D37-938F-2AFD2245DAFB}" type="presParOf" srcId="{CE6775E1-DE00-4807-84BF-391C0E3393F3}" destId="{174BF206-1AD7-4C19-B87B-CCAAA6052137}" srcOrd="0" destOrd="0" presId="urn:microsoft.com/office/officeart/2008/layout/HorizontalMultiLevelHierarchy"/>
    <dgm:cxn modelId="{A599BE8D-A573-4FDA-8A6B-BFFD73AD1B1F}" type="presParOf" srcId="{174BF206-1AD7-4C19-B87B-CCAAA6052137}" destId="{7C786840-E85E-48DC-A92F-7A35D5624A3E}" srcOrd="0" destOrd="0" presId="urn:microsoft.com/office/officeart/2008/layout/HorizontalMultiLevelHierarchy"/>
    <dgm:cxn modelId="{9E5D643A-564C-40C7-87FC-7B88D4BF1143}" type="presParOf" srcId="{174BF206-1AD7-4C19-B87B-CCAAA6052137}" destId="{0854779B-A377-4781-B250-A7DD1178B8C5}" srcOrd="1" destOrd="0" presId="urn:microsoft.com/office/officeart/2008/layout/HorizontalMultiLevelHierarchy"/>
    <dgm:cxn modelId="{1C8E06D3-EBEB-4F5F-87F9-644133B36B09}" type="presParOf" srcId="{0854779B-A377-4781-B250-A7DD1178B8C5}" destId="{3B624330-9978-412C-84B3-912B091361C7}" srcOrd="0" destOrd="0" presId="urn:microsoft.com/office/officeart/2008/layout/HorizontalMultiLevelHierarchy"/>
    <dgm:cxn modelId="{3AD234E1-62B0-4C8D-BACC-6AE7A96224A6}" type="presParOf" srcId="{3B624330-9978-412C-84B3-912B091361C7}" destId="{4BBA6BDF-4031-4EEE-ADAC-1EB20C123D1B}" srcOrd="0" destOrd="0" presId="urn:microsoft.com/office/officeart/2008/layout/HorizontalMultiLevelHierarchy"/>
    <dgm:cxn modelId="{2C380CF5-225A-4A27-B492-821EF24E4609}" type="presParOf" srcId="{0854779B-A377-4781-B250-A7DD1178B8C5}" destId="{B017FF4E-8A88-4C2C-B169-67FA10E83F8B}" srcOrd="1" destOrd="0" presId="urn:microsoft.com/office/officeart/2008/layout/HorizontalMultiLevelHierarchy"/>
    <dgm:cxn modelId="{8DFAAA9E-B1CD-461A-AEBB-5ED3BE134E8F}" type="presParOf" srcId="{B017FF4E-8A88-4C2C-B169-67FA10E83F8B}" destId="{C6B017B8-8816-484A-A289-441A0C038997}" srcOrd="0" destOrd="0" presId="urn:microsoft.com/office/officeart/2008/layout/HorizontalMultiLevelHierarchy"/>
    <dgm:cxn modelId="{69F73941-8B66-40D4-BFE3-AC28D3084099}" type="presParOf" srcId="{B017FF4E-8A88-4C2C-B169-67FA10E83F8B}" destId="{DECDC958-E987-47B7-A6D5-1A516564528D}" srcOrd="1" destOrd="0" presId="urn:microsoft.com/office/officeart/2008/layout/HorizontalMultiLevelHierarchy"/>
    <dgm:cxn modelId="{0252CA4C-7CA5-48E5-BCE4-20E43FF3BD04}" type="presParOf" srcId="{DECDC958-E987-47B7-A6D5-1A516564528D}" destId="{F5F39D8A-EC84-445E-B581-C42A92663937}" srcOrd="0" destOrd="0" presId="urn:microsoft.com/office/officeart/2008/layout/HorizontalMultiLevelHierarchy"/>
    <dgm:cxn modelId="{371DFF4A-AC4D-4B86-828D-7751869233BC}" type="presParOf" srcId="{F5F39D8A-EC84-445E-B581-C42A92663937}" destId="{EFA78342-B484-4986-BB17-92A3FB74B39C}" srcOrd="0" destOrd="0" presId="urn:microsoft.com/office/officeart/2008/layout/HorizontalMultiLevelHierarchy"/>
    <dgm:cxn modelId="{351BB994-251F-42F7-B7F1-54DF4FA57870}" type="presParOf" srcId="{DECDC958-E987-47B7-A6D5-1A516564528D}" destId="{05CAC6DD-00B1-414D-BDDE-C1F068B8D9E7}" srcOrd="1" destOrd="0" presId="urn:microsoft.com/office/officeart/2008/layout/HorizontalMultiLevelHierarchy"/>
    <dgm:cxn modelId="{1D3FC1E6-0B8A-4421-A764-A38CF48A396C}" type="presParOf" srcId="{05CAC6DD-00B1-414D-BDDE-C1F068B8D9E7}" destId="{DBB74249-2274-46B1-89E6-194E08B531CA}" srcOrd="0" destOrd="0" presId="urn:microsoft.com/office/officeart/2008/layout/HorizontalMultiLevelHierarchy"/>
    <dgm:cxn modelId="{0A15C4AC-2F0F-4B1C-BE73-354D0F6B8470}" type="presParOf" srcId="{05CAC6DD-00B1-414D-BDDE-C1F068B8D9E7}" destId="{9F512601-D0ED-426F-9EF9-F2936B2127BE}" srcOrd="1" destOrd="0" presId="urn:microsoft.com/office/officeart/2008/layout/HorizontalMultiLevelHierarchy"/>
    <dgm:cxn modelId="{C90CEBA3-5AEE-4A2A-9124-7A147629D9F0}" type="presParOf" srcId="{DECDC958-E987-47B7-A6D5-1A516564528D}" destId="{43DAA624-4646-43F4-80D4-3625D97E0516}" srcOrd="2" destOrd="0" presId="urn:microsoft.com/office/officeart/2008/layout/HorizontalMultiLevelHierarchy"/>
    <dgm:cxn modelId="{6B0AF9D1-D3F7-44A9-A829-CAB9EE48DE30}" type="presParOf" srcId="{43DAA624-4646-43F4-80D4-3625D97E0516}" destId="{C7A9C1E1-1662-4AEF-A10A-95FE3F8CCBBA}" srcOrd="0" destOrd="0" presId="urn:microsoft.com/office/officeart/2008/layout/HorizontalMultiLevelHierarchy"/>
    <dgm:cxn modelId="{69BC2509-DBD3-40FF-AA34-59A8EB8E64C0}" type="presParOf" srcId="{DECDC958-E987-47B7-A6D5-1A516564528D}" destId="{9AE6AF59-75D6-4176-9ACD-B4962BF2831E}" srcOrd="3" destOrd="0" presId="urn:microsoft.com/office/officeart/2008/layout/HorizontalMultiLevelHierarchy"/>
    <dgm:cxn modelId="{27FFF3B1-6820-4DF6-B4EE-99E717884DC0}" type="presParOf" srcId="{9AE6AF59-75D6-4176-9ACD-B4962BF2831E}" destId="{81740E41-07A0-4069-9B85-506FA149B9CD}" srcOrd="0" destOrd="0" presId="urn:microsoft.com/office/officeart/2008/layout/HorizontalMultiLevelHierarchy"/>
    <dgm:cxn modelId="{C4BAEBD6-5F0D-4153-B6F0-6ABD89BA0EA7}" type="presParOf" srcId="{9AE6AF59-75D6-4176-9ACD-B4962BF2831E}" destId="{CE481E03-2D33-4CA6-87D5-8D56735EADCE}" srcOrd="1" destOrd="0" presId="urn:microsoft.com/office/officeart/2008/layout/HorizontalMultiLevelHierarchy"/>
    <dgm:cxn modelId="{1EEDEFDA-032A-42C2-8C5F-BAF86998487F}" type="presParOf" srcId="{DECDC958-E987-47B7-A6D5-1A516564528D}" destId="{E4548F3C-211D-4732-A8C4-C4953D324C1C}" srcOrd="4" destOrd="0" presId="urn:microsoft.com/office/officeart/2008/layout/HorizontalMultiLevelHierarchy"/>
    <dgm:cxn modelId="{F8042CF8-A0DC-4BD4-A912-7E4E6D29C161}" type="presParOf" srcId="{E4548F3C-211D-4732-A8C4-C4953D324C1C}" destId="{217A51A7-BB6B-4EBA-BE2C-55B0FDF976D6}" srcOrd="0" destOrd="0" presId="urn:microsoft.com/office/officeart/2008/layout/HorizontalMultiLevelHierarchy"/>
    <dgm:cxn modelId="{EA9EB5A8-FC24-41B7-8710-B1255AE40E85}" type="presParOf" srcId="{DECDC958-E987-47B7-A6D5-1A516564528D}" destId="{AEC867D8-ED97-43E6-94BE-5107F8B4F035}" srcOrd="5" destOrd="0" presId="urn:microsoft.com/office/officeart/2008/layout/HorizontalMultiLevelHierarchy"/>
    <dgm:cxn modelId="{81698754-FC57-489F-8DAD-0451AF13DFBF}" type="presParOf" srcId="{AEC867D8-ED97-43E6-94BE-5107F8B4F035}" destId="{728617E9-C50A-4780-AA9B-02305CD7404E}" srcOrd="0" destOrd="0" presId="urn:microsoft.com/office/officeart/2008/layout/HorizontalMultiLevelHierarchy"/>
    <dgm:cxn modelId="{1638A7CF-EDF2-4017-911A-4CD526739DAF}" type="presParOf" srcId="{AEC867D8-ED97-43E6-94BE-5107F8B4F035}" destId="{A7608B36-188F-40ED-A9A5-72D337A90007}" srcOrd="1" destOrd="0" presId="urn:microsoft.com/office/officeart/2008/layout/HorizontalMultiLevelHierarchy"/>
    <dgm:cxn modelId="{E6E05201-75A6-428C-AC60-F1D1E3D1B797}" type="presParOf" srcId="{0854779B-A377-4781-B250-A7DD1178B8C5}" destId="{801A2FEE-1F4F-404B-A0C3-4BC24DFAF50E}" srcOrd="2" destOrd="0" presId="urn:microsoft.com/office/officeart/2008/layout/HorizontalMultiLevelHierarchy"/>
    <dgm:cxn modelId="{1ECE245B-4A1D-4711-80D7-3EB6EFC4A755}" type="presParOf" srcId="{801A2FEE-1F4F-404B-A0C3-4BC24DFAF50E}" destId="{75BB1F95-9C05-47A4-9FAC-3229FE6F2B29}" srcOrd="0" destOrd="0" presId="urn:microsoft.com/office/officeart/2008/layout/HorizontalMultiLevelHierarchy"/>
    <dgm:cxn modelId="{20B1EDFF-FCE4-4053-B2C8-E5DBD66A89B2}" type="presParOf" srcId="{0854779B-A377-4781-B250-A7DD1178B8C5}" destId="{BC1841D9-2DB1-464B-A4CE-FFEC1A35F1F4}" srcOrd="3" destOrd="0" presId="urn:microsoft.com/office/officeart/2008/layout/HorizontalMultiLevelHierarchy"/>
    <dgm:cxn modelId="{5A9078A5-9D38-47BE-BECE-74F48DB75542}" type="presParOf" srcId="{BC1841D9-2DB1-464B-A4CE-FFEC1A35F1F4}" destId="{2BF026D7-CE79-4588-B43A-09ED625A1B10}" srcOrd="0" destOrd="0" presId="urn:microsoft.com/office/officeart/2008/layout/HorizontalMultiLevelHierarchy"/>
    <dgm:cxn modelId="{52DFF5E5-CB06-476F-9126-73428BEE9C3F}" type="presParOf" srcId="{BC1841D9-2DB1-464B-A4CE-FFEC1A35F1F4}" destId="{063A6EC5-80ED-47A8-8F92-BE02123EB299}" srcOrd="1" destOrd="0" presId="urn:microsoft.com/office/officeart/2008/layout/HorizontalMultiLevelHierarchy"/>
    <dgm:cxn modelId="{98071328-491D-4706-969C-97ECF2CEB70D}" type="presParOf" srcId="{063A6EC5-80ED-47A8-8F92-BE02123EB299}" destId="{0F725EE8-F2C3-4946-BB69-106652277C88}" srcOrd="0" destOrd="0" presId="urn:microsoft.com/office/officeart/2008/layout/HorizontalMultiLevelHierarchy"/>
    <dgm:cxn modelId="{3C3A9B0D-ED04-4267-95DA-28A1363F3947}" type="presParOf" srcId="{0F725EE8-F2C3-4946-BB69-106652277C88}" destId="{208FF175-DBDC-43DF-A66C-CB7CDA95B768}" srcOrd="0" destOrd="0" presId="urn:microsoft.com/office/officeart/2008/layout/HorizontalMultiLevelHierarchy"/>
    <dgm:cxn modelId="{6CE390E7-AEB3-458A-92AE-D69A0FB2A064}" type="presParOf" srcId="{063A6EC5-80ED-47A8-8F92-BE02123EB299}" destId="{9359B007-9F85-4869-B6A5-BDF8E019CD76}" srcOrd="1" destOrd="0" presId="urn:microsoft.com/office/officeart/2008/layout/HorizontalMultiLevelHierarchy"/>
    <dgm:cxn modelId="{FC8EFCA7-3212-4C8F-8137-F745B7D7EC5D}" type="presParOf" srcId="{9359B007-9F85-4869-B6A5-BDF8E019CD76}" destId="{CFC4DEE8-C1B0-4CBE-A4CF-DD1AF217A4FC}" srcOrd="0" destOrd="0" presId="urn:microsoft.com/office/officeart/2008/layout/HorizontalMultiLevelHierarchy"/>
    <dgm:cxn modelId="{2BFB70E2-BD84-4714-9EFF-D2D283CD8C47}" type="presParOf" srcId="{9359B007-9F85-4869-B6A5-BDF8E019CD76}" destId="{A7B1F8F9-C868-41E1-AE62-2CC412C7886B}" srcOrd="1" destOrd="0" presId="urn:microsoft.com/office/officeart/2008/layout/HorizontalMultiLevelHierarchy"/>
    <dgm:cxn modelId="{84767D6D-1621-4802-9CB9-A7F4B4ADC242}" type="presParOf" srcId="{063A6EC5-80ED-47A8-8F92-BE02123EB299}" destId="{E348817C-B070-4CF4-88C6-486444882FE1}" srcOrd="2" destOrd="0" presId="urn:microsoft.com/office/officeart/2008/layout/HorizontalMultiLevelHierarchy"/>
    <dgm:cxn modelId="{C19EFD79-A0CF-4C99-B125-23531751F6A6}" type="presParOf" srcId="{E348817C-B070-4CF4-88C6-486444882FE1}" destId="{88F6429B-6F90-4BEA-AE04-8C56711ABC81}" srcOrd="0" destOrd="0" presId="urn:microsoft.com/office/officeart/2008/layout/HorizontalMultiLevelHierarchy"/>
    <dgm:cxn modelId="{4383CB08-020D-4BC0-BB1D-D832C0816955}" type="presParOf" srcId="{063A6EC5-80ED-47A8-8F92-BE02123EB299}" destId="{FD4374FE-F7CA-4678-92B6-ED13F7CF4529}" srcOrd="3" destOrd="0" presId="urn:microsoft.com/office/officeart/2008/layout/HorizontalMultiLevelHierarchy"/>
    <dgm:cxn modelId="{353D1DD2-6A11-496A-9403-3F7F9D60729B}" type="presParOf" srcId="{FD4374FE-F7CA-4678-92B6-ED13F7CF4529}" destId="{2165E106-559D-4533-9393-722535210473}" srcOrd="0" destOrd="0" presId="urn:microsoft.com/office/officeart/2008/layout/HorizontalMultiLevelHierarchy"/>
    <dgm:cxn modelId="{822FEF3D-E9B2-4C5B-B208-8BD7C32C4C00}" type="presParOf" srcId="{FD4374FE-F7CA-4678-92B6-ED13F7CF4529}" destId="{84268D0A-1755-431A-88B0-94CB61045BFD}" srcOrd="1" destOrd="0" presId="urn:microsoft.com/office/officeart/2008/layout/HorizontalMultiLevelHierarchy"/>
    <dgm:cxn modelId="{BFD668FA-5B2D-4503-A470-979B5E77EFF9}" type="presParOf" srcId="{0854779B-A377-4781-B250-A7DD1178B8C5}" destId="{138A0E28-A50F-4109-94A0-524CCB09A02B}" srcOrd="4" destOrd="0" presId="urn:microsoft.com/office/officeart/2008/layout/HorizontalMultiLevelHierarchy"/>
    <dgm:cxn modelId="{DD77716F-1786-4545-A9D9-15B37D2A1FBA}" type="presParOf" srcId="{138A0E28-A50F-4109-94A0-524CCB09A02B}" destId="{E7C3A3C8-BC6C-4A49-9394-7132B1F5C436}" srcOrd="0" destOrd="0" presId="urn:microsoft.com/office/officeart/2008/layout/HorizontalMultiLevelHierarchy"/>
    <dgm:cxn modelId="{EBC411C7-F183-423F-B419-188CD6CBDC14}" type="presParOf" srcId="{0854779B-A377-4781-B250-A7DD1178B8C5}" destId="{72C02A85-100E-446D-9499-FB1752123733}" srcOrd="5" destOrd="0" presId="urn:microsoft.com/office/officeart/2008/layout/HorizontalMultiLevelHierarchy"/>
    <dgm:cxn modelId="{818EF8F5-3EAA-403E-A3E2-128E01D87C95}" type="presParOf" srcId="{72C02A85-100E-446D-9499-FB1752123733}" destId="{84B3B21B-6745-4B17-BAF7-0020EA075D26}" srcOrd="0" destOrd="0" presId="urn:microsoft.com/office/officeart/2008/layout/HorizontalMultiLevelHierarchy"/>
    <dgm:cxn modelId="{B7A64509-5DD3-426A-B41C-938AAA25CF8B}" type="presParOf" srcId="{72C02A85-100E-446D-9499-FB1752123733}" destId="{439342CD-1637-4542-A003-4C1279A112C0}" srcOrd="1" destOrd="0" presId="urn:microsoft.com/office/officeart/2008/layout/HorizontalMultiLevelHierarchy"/>
    <dgm:cxn modelId="{48EFEC4D-8198-438F-93E7-51C4B501BCFB}" type="presParOf" srcId="{439342CD-1637-4542-A003-4C1279A112C0}" destId="{7F4BAA9B-587B-4426-A016-D91062291B87}" srcOrd="0" destOrd="0" presId="urn:microsoft.com/office/officeart/2008/layout/HorizontalMultiLevelHierarchy"/>
    <dgm:cxn modelId="{28F68D3A-4A6B-4E24-8812-0AD1FCBC7CA5}" type="presParOf" srcId="{7F4BAA9B-587B-4426-A016-D91062291B87}" destId="{0A4FE52C-53A6-443D-B01D-AD531DC6310F}" srcOrd="0" destOrd="0" presId="urn:microsoft.com/office/officeart/2008/layout/HorizontalMultiLevelHierarchy"/>
    <dgm:cxn modelId="{04A8A326-DC43-4764-A23F-8E98A844EB74}" type="presParOf" srcId="{439342CD-1637-4542-A003-4C1279A112C0}" destId="{6447F894-EE33-4477-A782-8CB66142199B}" srcOrd="1" destOrd="0" presId="urn:microsoft.com/office/officeart/2008/layout/HorizontalMultiLevelHierarchy"/>
    <dgm:cxn modelId="{C5ABD805-AEC6-4CAC-B559-AE0FCF40C860}" type="presParOf" srcId="{6447F894-EE33-4477-A782-8CB66142199B}" destId="{5D4CE114-B8BB-44E9-879B-99C56C8738F8}" srcOrd="0" destOrd="0" presId="urn:microsoft.com/office/officeart/2008/layout/HorizontalMultiLevelHierarchy"/>
    <dgm:cxn modelId="{CB13ABA1-A331-4619-887E-D91C94A96A56}" type="presParOf" srcId="{6447F894-EE33-4477-A782-8CB66142199B}" destId="{B37DF7B6-D42E-4953-8845-1A2E651D67CB}" srcOrd="1" destOrd="0" presId="urn:microsoft.com/office/officeart/2008/layout/HorizontalMultiLevelHierarchy"/>
    <dgm:cxn modelId="{45842BB1-1035-4A94-BE23-A9898C11EBA1}" type="presParOf" srcId="{439342CD-1637-4542-A003-4C1279A112C0}" destId="{9BAB6031-7379-4F7C-8CD2-C59A3372715C}" srcOrd="2" destOrd="0" presId="urn:microsoft.com/office/officeart/2008/layout/HorizontalMultiLevelHierarchy"/>
    <dgm:cxn modelId="{11FF4932-47DD-450C-B8FE-7563AE2663B2}" type="presParOf" srcId="{9BAB6031-7379-4F7C-8CD2-C59A3372715C}" destId="{16002AB5-4822-42DF-81E5-AB438CC3CF8F}" srcOrd="0" destOrd="0" presId="urn:microsoft.com/office/officeart/2008/layout/HorizontalMultiLevelHierarchy"/>
    <dgm:cxn modelId="{99FB08A8-A7FA-4D65-9992-A15FC9A4AA0B}" type="presParOf" srcId="{439342CD-1637-4542-A003-4C1279A112C0}" destId="{3529E2DD-868C-422A-B326-AC2CC6A0EBD9}" srcOrd="3" destOrd="0" presId="urn:microsoft.com/office/officeart/2008/layout/HorizontalMultiLevelHierarchy"/>
    <dgm:cxn modelId="{FDBF5826-0572-4BE6-83A8-EAB697ABC376}" type="presParOf" srcId="{3529E2DD-868C-422A-B326-AC2CC6A0EBD9}" destId="{6C0D973A-9619-451A-BEDE-8349BE2DE201}" srcOrd="0" destOrd="0" presId="urn:microsoft.com/office/officeart/2008/layout/HorizontalMultiLevelHierarchy"/>
    <dgm:cxn modelId="{A524C624-3797-4B83-A862-5CD328F1D41D}" type="presParOf" srcId="{3529E2DD-868C-422A-B326-AC2CC6A0EBD9}" destId="{BB39D632-26A7-4D2D-9831-2AE9D8414B83}" srcOrd="1" destOrd="0" presId="urn:microsoft.com/office/officeart/2008/layout/HorizontalMultiLevelHierarchy"/>
    <dgm:cxn modelId="{62A44B49-5A0B-4F4C-8D70-386A6BF7CB80}" type="presParOf" srcId="{0854779B-A377-4781-B250-A7DD1178B8C5}" destId="{E1983D21-A587-424B-94BB-4E7913CDDDF7}" srcOrd="6" destOrd="0" presId="urn:microsoft.com/office/officeart/2008/layout/HorizontalMultiLevelHierarchy"/>
    <dgm:cxn modelId="{36504846-19D2-4878-952B-5FB65BD9BE3A}" type="presParOf" srcId="{E1983D21-A587-424B-94BB-4E7913CDDDF7}" destId="{0BE049BD-CB43-42E9-A347-6B10A4EE16BE}" srcOrd="0" destOrd="0" presId="urn:microsoft.com/office/officeart/2008/layout/HorizontalMultiLevelHierarchy"/>
    <dgm:cxn modelId="{A7CC1786-4CE0-495D-BBCD-A82060D5EECC}" type="presParOf" srcId="{0854779B-A377-4781-B250-A7DD1178B8C5}" destId="{FDB52B4F-FB80-4ECD-8143-FFA908A65ABA}" srcOrd="7" destOrd="0" presId="urn:microsoft.com/office/officeart/2008/layout/HorizontalMultiLevelHierarchy"/>
    <dgm:cxn modelId="{063BCCB1-B081-4461-84F7-D96EA5633CC3}" type="presParOf" srcId="{FDB52B4F-FB80-4ECD-8143-FFA908A65ABA}" destId="{1CE498F3-54B2-4224-A0A6-2B7B30AEAC00}" srcOrd="0" destOrd="0" presId="urn:microsoft.com/office/officeart/2008/layout/HorizontalMultiLevelHierarchy"/>
    <dgm:cxn modelId="{566DDEBA-BF4D-451E-A778-D942A8286389}" type="presParOf" srcId="{FDB52B4F-FB80-4ECD-8143-FFA908A65ABA}" destId="{8EA11EC3-8427-48B8-B6D1-D4E1E4736BFF}" srcOrd="1" destOrd="0" presId="urn:microsoft.com/office/officeart/2008/layout/HorizontalMultiLevelHierarchy"/>
    <dgm:cxn modelId="{A675FAA6-4395-4D6B-93D9-A98B2992CE77}" type="presParOf" srcId="{8EA11EC3-8427-48B8-B6D1-D4E1E4736BFF}" destId="{0A454EAC-D962-467F-BC56-9C1D7E5A06E1}" srcOrd="0" destOrd="0" presId="urn:microsoft.com/office/officeart/2008/layout/HorizontalMultiLevelHierarchy"/>
    <dgm:cxn modelId="{20AB9523-4B64-4BB9-AF89-7A043A573D66}" type="presParOf" srcId="{0A454EAC-D962-467F-BC56-9C1D7E5A06E1}" destId="{226F18AB-5EEF-4231-A453-D33CB520647C}" srcOrd="0" destOrd="0" presId="urn:microsoft.com/office/officeart/2008/layout/HorizontalMultiLevelHierarchy"/>
    <dgm:cxn modelId="{DC290B03-CBEC-4B45-B4EA-587000FF75C1}" type="presParOf" srcId="{8EA11EC3-8427-48B8-B6D1-D4E1E4736BFF}" destId="{0A894367-5D47-4310-BEFA-FA006C867AF6}" srcOrd="1" destOrd="0" presId="urn:microsoft.com/office/officeart/2008/layout/HorizontalMultiLevelHierarchy"/>
    <dgm:cxn modelId="{078F6D5C-7AE5-4ABC-B951-91AD986DF559}" type="presParOf" srcId="{0A894367-5D47-4310-BEFA-FA006C867AF6}" destId="{FC48D137-CFD4-4A6E-9909-75360BB18598}" srcOrd="0" destOrd="0" presId="urn:microsoft.com/office/officeart/2008/layout/HorizontalMultiLevelHierarchy"/>
    <dgm:cxn modelId="{4F58D882-A0D3-4278-ABDB-6F896605598A}" type="presParOf" srcId="{0A894367-5D47-4310-BEFA-FA006C867AF6}" destId="{C3D105A7-8CB9-4DEC-A6BE-34B834E50AE4}" srcOrd="1" destOrd="0" presId="urn:microsoft.com/office/officeart/2008/layout/HorizontalMultiLevelHierarchy"/>
    <dgm:cxn modelId="{14BCBEFB-4ABC-4C96-9897-921F3BCB96C1}" type="presParOf" srcId="{8EA11EC3-8427-48B8-B6D1-D4E1E4736BFF}" destId="{B1A55906-5394-443A-9DB9-16AECD3D9EE4}" srcOrd="2" destOrd="0" presId="urn:microsoft.com/office/officeart/2008/layout/HorizontalMultiLevelHierarchy"/>
    <dgm:cxn modelId="{8E7B6E61-2BCE-4033-B219-97DAF449D89D}" type="presParOf" srcId="{B1A55906-5394-443A-9DB9-16AECD3D9EE4}" destId="{D845305D-2356-430B-A0E4-0CCDB89B3606}" srcOrd="0" destOrd="0" presId="urn:microsoft.com/office/officeart/2008/layout/HorizontalMultiLevelHierarchy"/>
    <dgm:cxn modelId="{0166DF63-7D13-4ACE-860E-6539E9538436}" type="presParOf" srcId="{8EA11EC3-8427-48B8-B6D1-D4E1E4736BFF}" destId="{797B6F8C-ADED-40CD-9BDA-3F809BCB2868}" srcOrd="3" destOrd="0" presId="urn:microsoft.com/office/officeart/2008/layout/HorizontalMultiLevelHierarchy"/>
    <dgm:cxn modelId="{CA4D73CC-97AE-4009-8478-2FF189CDD9D9}" type="presParOf" srcId="{797B6F8C-ADED-40CD-9BDA-3F809BCB2868}" destId="{A685FED9-D4DE-4902-BD9C-A613FEF1DF4C}" srcOrd="0" destOrd="0" presId="urn:microsoft.com/office/officeart/2008/layout/HorizontalMultiLevelHierarchy"/>
    <dgm:cxn modelId="{2D2F2898-ABCC-40AD-9220-90A00BE8079B}" type="presParOf" srcId="{797B6F8C-ADED-40CD-9BDA-3F809BCB2868}" destId="{3FF54D4C-99DA-4687-8585-A600DD33DD94}" srcOrd="1" destOrd="0" presId="urn:microsoft.com/office/officeart/2008/layout/HorizontalMultiLevelHierarchy"/>
    <dgm:cxn modelId="{B2EF05A1-1460-45EB-96A4-C40CBA1D2105}" type="presParOf" srcId="{8EA11EC3-8427-48B8-B6D1-D4E1E4736BFF}" destId="{5F507D80-9EE8-432A-B538-74B7CEC0043C}" srcOrd="4" destOrd="0" presId="urn:microsoft.com/office/officeart/2008/layout/HorizontalMultiLevelHierarchy"/>
    <dgm:cxn modelId="{E6664CC4-B043-4AB3-AF63-EB476B6B7832}" type="presParOf" srcId="{5F507D80-9EE8-432A-B538-74B7CEC0043C}" destId="{CE27E60C-A7B6-4BDE-BC06-59715C2DA505}" srcOrd="0" destOrd="0" presId="urn:microsoft.com/office/officeart/2008/layout/HorizontalMultiLevelHierarchy"/>
    <dgm:cxn modelId="{EA2046A2-28EF-43F1-81DE-251279ADBF0A}" type="presParOf" srcId="{8EA11EC3-8427-48B8-B6D1-D4E1E4736BFF}" destId="{4921ADDF-EDB0-4FAA-9F5A-16D9863E2B46}" srcOrd="5" destOrd="0" presId="urn:microsoft.com/office/officeart/2008/layout/HorizontalMultiLevelHierarchy"/>
    <dgm:cxn modelId="{31AC94A4-7568-46B4-A2A5-BD6B4A41A20A}" type="presParOf" srcId="{4921ADDF-EDB0-4FAA-9F5A-16D9863E2B46}" destId="{A013D201-A54A-43C9-AD63-FC9E7E91EB82}" srcOrd="0" destOrd="0" presId="urn:microsoft.com/office/officeart/2008/layout/HorizontalMultiLevelHierarchy"/>
    <dgm:cxn modelId="{1F0C68B4-5DCC-414A-81E1-480345CF85DA}" type="presParOf" srcId="{4921ADDF-EDB0-4FAA-9F5A-16D9863E2B46}" destId="{147A4D11-B3C6-4D2C-9ADD-74F37D6B12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8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0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1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4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0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5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0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7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8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55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189593-0483-45C1-84F6-650071E69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B9F906-60A7-44B9-9309-5B57612C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 &amp; Sterilization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ADNAN RAMZAN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Doctors Institute of Medical &amp; Emerging Science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7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Scrubbing: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Hand washing is one of the important procedures of </a:t>
            </a:r>
            <a:r>
              <a:rPr lang="en-US" dirty="0" smtClean="0"/>
              <a:t>OT staff </a:t>
            </a:r>
            <a:r>
              <a:rPr lang="en-US" dirty="0"/>
              <a:t>in order to control and prevent self-infection as well as cross infection. Scrubbing and washing the hands with soap and water removes the organisms mechanically</a:t>
            </a:r>
            <a:r>
              <a:rPr lang="en-US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2</a:t>
            </a:r>
            <a:r>
              <a:rPr lang="en-US" b="1" dirty="0">
                <a:solidFill>
                  <a:srgbClr val="92D05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Filtration: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In </a:t>
            </a:r>
            <a:r>
              <a:rPr lang="en-US" dirty="0"/>
              <a:t>laboratories, fluids are sterilized by filtration.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3</a:t>
            </a:r>
            <a:r>
              <a:rPr lang="en-US" b="1" dirty="0">
                <a:solidFill>
                  <a:srgbClr val="92D05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Sedimentation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It is used in the purification of water. By this method the suspending materials together with bacteria settles down in the bottom of liquid.</a:t>
            </a:r>
          </a:p>
        </p:txBody>
      </p:sp>
    </p:spTree>
    <p:extLst>
      <p:ext uri="{BB962C8B-B14F-4D97-AF65-F5344CB8AC3E}">
        <p14:creationId xmlns:p14="http://schemas.microsoft.com/office/powerpoint/2010/main" val="96435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Hot air oven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Sterilizing </a:t>
            </a:r>
            <a:r>
              <a:rPr lang="en-US" dirty="0"/>
              <a:t>of glassware including syringes is often done in hot air oven at 160°C for one </a:t>
            </a:r>
            <a:r>
              <a:rPr lang="en-US" dirty="0" smtClean="0"/>
              <a:t>hour, </a:t>
            </a:r>
            <a:r>
              <a:rPr lang="en-US" dirty="0"/>
              <a:t>Spores as well as organisms are killed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Rubber articles will not withstand this heat. This method is not efficient where heat has to penetrate as </a:t>
            </a:r>
            <a:r>
              <a:rPr lang="en-US" dirty="0" smtClean="0"/>
              <a:t>in dressing towels and gloves.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Incineration: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In order to destroy all organisms, infected wound dressings. contaminated materials, garbage and other hospital wastage, etc. are burnt by incineration. The apparatus used for this complete burning is </a:t>
            </a:r>
            <a:r>
              <a:rPr lang="en-US" dirty="0" smtClean="0"/>
              <a:t>incinerator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Flaming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This </a:t>
            </a:r>
            <a:r>
              <a:rPr lang="en-US" dirty="0"/>
              <a:t>is used in sterilizing platinum loops in laboratory</a:t>
            </a:r>
          </a:p>
        </p:txBody>
      </p:sp>
    </p:spTree>
    <p:extLst>
      <p:ext uri="{BB962C8B-B14F-4D97-AF65-F5344CB8AC3E}">
        <p14:creationId xmlns:p14="http://schemas.microsoft.com/office/powerpoint/2010/main" val="27006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Moist Heat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This is a </a:t>
            </a:r>
            <a:r>
              <a:rPr lang="en-US" dirty="0">
                <a:solidFill>
                  <a:srgbClr val="FF0000"/>
                </a:solidFill>
              </a:rPr>
              <a:t>reliable</a:t>
            </a:r>
            <a:r>
              <a:rPr lang="en-US" dirty="0"/>
              <a:t> method and may be used for most articles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autoclave is a </a:t>
            </a:r>
            <a:r>
              <a:rPr lang="en-US" dirty="0">
                <a:solidFill>
                  <a:srgbClr val="FF0000"/>
                </a:solidFill>
              </a:rPr>
              <a:t>chamber</a:t>
            </a:r>
            <a:r>
              <a:rPr lang="en-US" dirty="0"/>
              <a:t> with an outer jacket and a lid or door, which can be </a:t>
            </a:r>
            <a:r>
              <a:rPr lang="en-US" dirty="0">
                <a:solidFill>
                  <a:srgbClr val="FF0000"/>
                </a:solidFill>
              </a:rPr>
              <a:t>firmly </a:t>
            </a:r>
            <a:r>
              <a:rPr lang="en-US" dirty="0" smtClean="0">
                <a:solidFill>
                  <a:srgbClr val="FF0000"/>
                </a:solidFill>
              </a:rPr>
              <a:t>clamped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Steam</a:t>
            </a:r>
            <a:r>
              <a:rPr lang="en-US" dirty="0"/>
              <a:t> is generated by heating water in a </a:t>
            </a:r>
            <a:r>
              <a:rPr lang="en-US" dirty="0">
                <a:solidFill>
                  <a:srgbClr val="FF0000"/>
                </a:solidFill>
              </a:rPr>
              <a:t>boiler</a:t>
            </a:r>
            <a:r>
              <a:rPr lang="en-US" dirty="0"/>
              <a:t> or in the outer jacket. </a:t>
            </a:r>
            <a:r>
              <a:rPr lang="en-US" dirty="0" smtClean="0">
                <a:solidFill>
                  <a:srgbClr val="FF0000"/>
                </a:solidFill>
              </a:rPr>
              <a:t>Air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evacuated</a:t>
            </a:r>
            <a:r>
              <a:rPr lang="en-US" dirty="0"/>
              <a:t> from the chamber </a:t>
            </a:r>
          </a:p>
        </p:txBody>
      </p:sp>
    </p:spTree>
    <p:extLst>
      <p:ext uri="{BB962C8B-B14F-4D97-AF65-F5344CB8AC3E}">
        <p14:creationId xmlns:p14="http://schemas.microsoft.com/office/powerpoint/2010/main" val="30339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5. </a:t>
            </a:r>
            <a:r>
              <a:rPr lang="en-US" dirty="0" smtClean="0"/>
              <a:t>Then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steam is allowed to build up pressure</a:t>
            </a:r>
            <a:r>
              <a:rPr lang="en-US" dirty="0"/>
              <a:t>, usually 15 to 20 </a:t>
            </a:r>
            <a:r>
              <a:rPr lang="en-US" dirty="0" err="1"/>
              <a:t>lbs</a:t>
            </a:r>
            <a:r>
              <a:rPr lang="en-US" dirty="0"/>
              <a:t> per square inches and is kept at that pressure for 15 to 30 minutes </a:t>
            </a:r>
            <a:endParaRPr lang="en-US" dirty="0" smtClean="0"/>
          </a:p>
          <a:p>
            <a:pPr marL="457200" indent="-457200">
              <a:buAutoNum type="arabicPeriod" startAt="6"/>
            </a:pPr>
            <a:r>
              <a:rPr lang="en-US" dirty="0" smtClean="0"/>
              <a:t>Then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heat is turned off </a:t>
            </a:r>
            <a:r>
              <a:rPr lang="en-US" dirty="0"/>
              <a:t>and the contents of the autoclave allowed to dry out</a:t>
            </a:r>
            <a:r>
              <a:rPr lang="en-US" dirty="0" smtClean="0"/>
              <a:t>.</a:t>
            </a:r>
          </a:p>
          <a:p>
            <a:pPr marL="457200" indent="-457200">
              <a:buAutoNum type="arabicPeriod" startAt="6"/>
            </a:pPr>
            <a:r>
              <a:rPr lang="en-US" dirty="0" smtClean="0"/>
              <a:t>  </a:t>
            </a:r>
            <a:r>
              <a:rPr lang="en-US" dirty="0"/>
              <a:t>They should be </a:t>
            </a:r>
            <a:r>
              <a:rPr lang="en-US" dirty="0">
                <a:solidFill>
                  <a:srgbClr val="FF0000"/>
                </a:solidFill>
              </a:rPr>
              <a:t>quite dry </a:t>
            </a:r>
            <a:r>
              <a:rPr lang="en-US" dirty="0"/>
              <a:t>when removed from the autoclave</a:t>
            </a:r>
          </a:p>
        </p:txBody>
      </p:sp>
    </p:spTree>
    <p:extLst>
      <p:ext uri="{BB962C8B-B14F-4D97-AF65-F5344CB8AC3E}">
        <p14:creationId xmlns:p14="http://schemas.microsoft.com/office/powerpoint/2010/main" val="20535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Points to remember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articles should be </a:t>
            </a:r>
            <a:r>
              <a:rPr lang="en-US" dirty="0">
                <a:solidFill>
                  <a:srgbClr val="FF0000"/>
                </a:solidFill>
              </a:rPr>
              <a:t>clean and dry </a:t>
            </a:r>
            <a:r>
              <a:rPr lang="en-US" dirty="0"/>
              <a:t>before packing. Any organic matter such as </a:t>
            </a:r>
            <a:r>
              <a:rPr lang="en-US" dirty="0">
                <a:solidFill>
                  <a:srgbClr val="FF0000"/>
                </a:solidFill>
              </a:rPr>
              <a:t>blood or pus </a:t>
            </a:r>
            <a:r>
              <a:rPr lang="en-US" dirty="0"/>
              <a:t>prevents penetration of </a:t>
            </a:r>
            <a:r>
              <a:rPr lang="en-US" dirty="0">
                <a:solidFill>
                  <a:srgbClr val="FF0000"/>
                </a:solidFill>
              </a:rPr>
              <a:t>steam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The </a:t>
            </a:r>
            <a:r>
              <a:rPr lang="en-US" dirty="0">
                <a:solidFill>
                  <a:srgbClr val="FF0000"/>
                </a:solidFill>
              </a:rPr>
              <a:t>holder</a:t>
            </a:r>
            <a:r>
              <a:rPr lang="en-US" dirty="0"/>
              <a:t> in the drums must be </a:t>
            </a:r>
            <a:r>
              <a:rPr lang="en-US" dirty="0">
                <a:solidFill>
                  <a:srgbClr val="FF0000"/>
                </a:solidFill>
              </a:rPr>
              <a:t>open </a:t>
            </a:r>
            <a:r>
              <a:rPr lang="en-US" dirty="0"/>
              <a:t>when placing into the autoclave and </a:t>
            </a:r>
            <a:r>
              <a:rPr lang="en-US" dirty="0">
                <a:solidFill>
                  <a:srgbClr val="FF0000"/>
                </a:solidFill>
              </a:rPr>
              <a:t>closed Immediately </a:t>
            </a:r>
            <a:r>
              <a:rPr lang="en-US" dirty="0"/>
              <a:t>on taking them out.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too large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too tightly packed.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penetrate to the center.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Rubber gloves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withstand high temperature and 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sterilizing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Autoclave them separately at 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for 15 minutes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autoclave bottles of fluid, loosen the screw cops, evacuate the steam slowly</a:t>
            </a:r>
          </a:p>
        </p:txBody>
      </p:sp>
    </p:spTree>
    <p:extLst>
      <p:ext uri="{BB962C8B-B14F-4D97-AF65-F5344CB8AC3E}">
        <p14:creationId xmlns:p14="http://schemas.microsoft.com/office/powerpoint/2010/main" val="19943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General instruction for </a:t>
            </a:r>
            <a:r>
              <a:rPr lang="en-US" sz="3600" b="1" dirty="0" smtClean="0"/>
              <a:t>autoclaving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sterilized should withstand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wrapper and the container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allow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stearn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article.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chamber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too full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drums must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packed looses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Cans or 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 must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on their sides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steam can easily penetrate the contents</a:t>
            </a:r>
          </a:p>
        </p:txBody>
      </p:sp>
    </p:spTree>
    <p:extLst>
      <p:ext uri="{BB962C8B-B14F-4D97-AF65-F5344CB8AC3E}">
        <p14:creationId xmlns:p14="http://schemas.microsoft.com/office/powerpoint/2010/main" val="3494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steam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kill all the microorganisms including spores. The usual temperature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121°C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pressure is 1.05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kg/cm²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a bacteria depends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articles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time is 30 minutes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is increased the exposure time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1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87" y="2541069"/>
            <a:ext cx="5563401" cy="3378468"/>
          </a:xfrm>
        </p:spPr>
      </p:pic>
    </p:spTree>
    <p:extLst>
      <p:ext uri="{BB962C8B-B14F-4D97-AF65-F5344CB8AC3E}">
        <p14:creationId xmlns:p14="http://schemas.microsoft.com/office/powerpoint/2010/main" val="198576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pathogenic or disease producing microorganism but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usually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spores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germicide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agent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kills pathogenic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disease producing microorganisms but, not usually bacterial spores, e.g. phenol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lysol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647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2589195"/>
            <a:ext cx="6853186" cy="3378467"/>
          </a:xfrm>
        </p:spPr>
      </p:pic>
    </p:spTree>
    <p:extLst>
      <p:ext uri="{BB962C8B-B14F-4D97-AF65-F5344CB8AC3E}">
        <p14:creationId xmlns:p14="http://schemas.microsoft.com/office/powerpoint/2010/main" val="416827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deodorant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agent, which suppresses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lime, bleaching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</a:p>
          <a:p>
            <a:pPr marL="457200" indent="-457200"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Detergent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 agent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—usually a chemical substance—that helps remove dirt, grease, and other impurities from surfaces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Antiseptic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agent which prevents the growth of "microorganisms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Disinfection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6920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703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Disinfection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disinfection: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disinfection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infectious material (e.g. stools urine contaminated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linen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throughout the course of an illness: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the dissemination or further spread of the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</a:p>
          <a:p>
            <a:pPr marL="457200" indent="-4572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disinfection: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disinfection that is undertaken at the termination an illness. (e.g. after recovery or death of the patient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Prophylactic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disinfection: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(before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(guard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prophylactic”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literally means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“protecting beforehand.”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preventative measure to stop the spread of disease by eliminating or reducing microorganisms before they can cause an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water,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 hands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soap and water are examples.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8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Preparing article for Disinfection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packed into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bundles or on trays,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carefully arranged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those needed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first-are 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loosely packed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steam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penetrate.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Drums or bins must have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have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wrapper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close-woven cloth or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DISINFECTION AND STERILIZATION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309197"/>
              </p:ext>
            </p:extLst>
          </p:nvPr>
        </p:nvGraphicFramePr>
        <p:xfrm>
          <a:off x="2897204" y="2557463"/>
          <a:ext cx="6275672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07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Natural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ultra-violet rays from sunlight have the effect of destroying a large number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Blankets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pillows,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mattress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disinfected by sunlight. Care should be taken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articles often to kill the microorganisms on both surfaces.</a:t>
            </a:r>
          </a:p>
        </p:txBody>
      </p:sp>
    </p:spTree>
    <p:extLst>
      <p:ext uri="{BB962C8B-B14F-4D97-AF65-F5344CB8AC3E}">
        <p14:creationId xmlns:p14="http://schemas.microsoft.com/office/powerpoint/2010/main" val="287393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730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Times New Roman</vt:lpstr>
      <vt:lpstr>Wingdings</vt:lpstr>
      <vt:lpstr>Organic</vt:lpstr>
      <vt:lpstr>Disinfection &amp; Sterilization</vt:lpstr>
      <vt:lpstr>Disinfection</vt:lpstr>
      <vt:lpstr>PowerPoint Presentation</vt:lpstr>
      <vt:lpstr>Types of Disinfection</vt:lpstr>
      <vt:lpstr>Types of Disinfection</vt:lpstr>
      <vt:lpstr>PowerPoint Presentation</vt:lpstr>
      <vt:lpstr>Preparing article for Disinfection </vt:lpstr>
      <vt:lpstr>METHODS OF DISINFECTION AND STERILIZATION</vt:lpstr>
      <vt:lpstr>Natural Methods</vt:lpstr>
      <vt:lpstr>Mechanical Methods</vt:lpstr>
      <vt:lpstr>Physical Methods</vt:lpstr>
      <vt:lpstr>PowerPoint Presentation</vt:lpstr>
      <vt:lpstr>2) Moist Heat</vt:lpstr>
      <vt:lpstr>PowerPoint Presentation</vt:lpstr>
      <vt:lpstr>PowerPoint Presentation</vt:lpstr>
      <vt:lpstr>PowerPoint Presentation</vt:lpstr>
      <vt:lpstr>General instruction for autoclaving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Disinfection &amp; Sterilization</dc:title>
  <dc:creator>ADMIN</dc:creator>
  <cp:lastModifiedBy>ADMIN</cp:lastModifiedBy>
  <cp:revision>12</cp:revision>
  <dcterms:created xsi:type="dcterms:W3CDTF">2025-10-08T05:21:52Z</dcterms:created>
  <dcterms:modified xsi:type="dcterms:W3CDTF">2026-02-09T05:39:46Z</dcterms:modified>
</cp:coreProperties>
</file>