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75" r:id="rId5"/>
    <p:sldId id="271" r:id="rId6"/>
    <p:sldId id="267" r:id="rId7"/>
    <p:sldId id="274" r:id="rId8"/>
    <p:sldId id="268" r:id="rId9"/>
    <p:sldId id="269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E026F-431F-4927-998F-B50BF0DEB0B2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2E56-644D-4434-853A-C862FF9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52E56-644D-4434-853A-C862FF98E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9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6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7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6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3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8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6199C3-D817-41CE-A7D9-AC4D17710D38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0DAFB8-1D37-4BE9-9960-8FD22EE3D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Aqeela</a:t>
            </a:r>
            <a:r>
              <a:rPr lang="en-US" dirty="0" smtClean="0"/>
              <a:t> Nawaz</a:t>
            </a:r>
          </a:p>
          <a:p>
            <a:r>
              <a:rPr lang="en-US" dirty="0" smtClean="0"/>
              <a:t>Assigned by: Mam </a:t>
            </a:r>
            <a:r>
              <a:rPr lang="en-US" dirty="0" err="1" smtClean="0"/>
              <a:t>Shehwar</a:t>
            </a:r>
            <a:r>
              <a:rPr lang="en-US" dirty="0" smtClean="0"/>
              <a:t> Saeed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2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Y QUESTIONS? brush calligraphy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54" y="2153479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696036"/>
            <a:ext cx="10604310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Audition (Sense of Hearing)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1" y="3216463"/>
            <a:ext cx="111615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process of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hearing and interpreting sound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enables us to communicate, understand speech, enjoy music, and be alert to environmental sounds.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Audition is an important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sensory process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that contributes to perception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42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has three main characteristics: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Pitch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sound waves.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a sound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or low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Loudness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sound waves.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a sound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or loud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2556932"/>
            <a:ext cx="4367282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128" y="1419368"/>
            <a:ext cx="9717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Timbre (Quality)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richness or quality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sound.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distinguish between different sounds having the same pitch and loudness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14" y="1023582"/>
            <a:ext cx="5562600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685800"/>
            <a:ext cx="1061795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 is divided into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parts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Outer Ear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Collects sound waves.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pinna and auditory canal.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Middle Ear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Amplifies sound vibrations.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three bones: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hammer (malleus), anvil (incus), and stirrup (stapes)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958" y="1501254"/>
            <a:ext cx="76700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Inner Ear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vibrations into nerve impulses.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cochlea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plays a key role in hearing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3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Hearing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877909"/>
            <a:ext cx="93498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Sound waves enter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outer ear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Vibrations pass through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middle ear bones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Vibrations reach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inner ear (cochlea)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Hair cells convert vibrations into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neural impulses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Impulses travel to the brain via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auditory nerve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Place Theory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sound frequencies stimulate different places in the cochlea.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Frequency Theory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sound waves determines pitch.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1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280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Organic</vt:lpstr>
      <vt:lpstr>Audition </vt:lpstr>
      <vt:lpstr>Audition (Sense of Hearing)</vt:lpstr>
      <vt:lpstr>Nature of Sound</vt:lpstr>
      <vt:lpstr>PowerPoint Presentation</vt:lpstr>
      <vt:lpstr>PowerPoint Presentation</vt:lpstr>
      <vt:lpstr>Structure of the Ear</vt:lpstr>
      <vt:lpstr>PowerPoint Presentation</vt:lpstr>
      <vt:lpstr>Process of Hearing</vt:lpstr>
      <vt:lpstr>Theories of Hearing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 Computers</dc:creator>
  <cp:lastModifiedBy>hp</cp:lastModifiedBy>
  <cp:revision>25</cp:revision>
  <dcterms:created xsi:type="dcterms:W3CDTF">2026-01-19T07:54:59Z</dcterms:created>
  <dcterms:modified xsi:type="dcterms:W3CDTF">2026-02-04T17:07:19Z</dcterms:modified>
</cp:coreProperties>
</file>