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9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4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13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2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9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3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87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3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87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7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8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5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00E08A-306D-4012-907A-D3FB898F66A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91467-5383-41EA-AA12-1AE98F55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GOWNING &amp; GLOVING TECHNIQUE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1207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ADNAN RAMZAN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Doctors Institute of Medical &amp; Emerging Science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65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/>
              <a:t>Make a </a:t>
            </a:r>
            <a:r>
              <a:rPr lang="en-US" dirty="0">
                <a:solidFill>
                  <a:srgbClr val="FF0000"/>
                </a:solidFill>
              </a:rPr>
              <a:t>pleat</a:t>
            </a:r>
            <a:r>
              <a:rPr lang="en-US" dirty="0"/>
              <a:t> of averted glove over </a:t>
            </a:r>
            <a:r>
              <a:rPr lang="en-US" dirty="0" smtClean="0"/>
              <a:t>the cuff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of gown</a:t>
            </a:r>
          </a:p>
          <a:p>
            <a:pPr marL="457200" indent="-457200">
              <a:buAutoNum type="arabicPeriod" startAt="6"/>
            </a:pPr>
            <a:r>
              <a:rPr lang="en-US" dirty="0" smtClean="0"/>
              <a:t>Repeat all steps for left hand </a:t>
            </a:r>
          </a:p>
          <a:p>
            <a:pPr marL="457200" indent="-457200">
              <a:buAutoNum type="arabicPeriod" startAt="6"/>
            </a:pPr>
            <a:r>
              <a:rPr lang="en-US" dirty="0" smtClean="0"/>
              <a:t>Now </a:t>
            </a:r>
            <a:r>
              <a:rPr lang="en-US" dirty="0" smtClean="0">
                <a:solidFill>
                  <a:srgbClr val="FF0000"/>
                </a:solidFill>
              </a:rPr>
              <a:t>open the averted </a:t>
            </a:r>
            <a:r>
              <a:rPr lang="en-US" dirty="0" smtClean="0"/>
              <a:t>cuff of glove of right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hand by holding it at the fingers of left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hand from the outer surface of glove.</a:t>
            </a:r>
          </a:p>
          <a:p>
            <a:pPr marL="457200" indent="-457200">
              <a:buAutoNum type="arabicPeriod" startAt="6"/>
            </a:pPr>
            <a:r>
              <a:rPr lang="en-US" dirty="0" smtClean="0"/>
              <a:t>Repeat it for the left hand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60" y="2651901"/>
            <a:ext cx="2811293" cy="30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0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57" y="2451371"/>
            <a:ext cx="7003915" cy="3745148"/>
          </a:xfrm>
        </p:spPr>
      </p:pic>
    </p:spTree>
    <p:extLst>
      <p:ext uri="{BB962C8B-B14F-4D97-AF65-F5344CB8AC3E}">
        <p14:creationId xmlns:p14="http://schemas.microsoft.com/office/powerpoint/2010/main" val="3467387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Surgical Scrub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 the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Sterile Surgical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Gown and Gloves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such a way as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sterility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both gown &amp; gloves.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16" y="2467128"/>
            <a:ext cx="3365770" cy="36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3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GOWNING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06" y="2587557"/>
            <a:ext cx="7110920" cy="3540869"/>
          </a:xfrm>
        </p:spPr>
      </p:pic>
    </p:spTree>
    <p:extLst>
      <p:ext uri="{BB962C8B-B14F-4D97-AF65-F5344CB8AC3E}">
        <p14:creationId xmlns:p14="http://schemas.microsoft.com/office/powerpoint/2010/main" val="2754237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Gowning Procedure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one hand to pic up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folded gown from the table grasping the gown through all layers being careful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 only the inside top layer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back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table into a clear area , providing a wide margin of safety while gowning.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2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 startAt="3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gown in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 neck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allow it to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unfold 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careful not to touch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either the body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or other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unsterile items or objects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Grasp the inside of the gown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just below the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neckband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unfold the gown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keep the inside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of the gown towards the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32" y="2556932"/>
            <a:ext cx="3007465" cy="34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5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5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hands at the shoulder level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hands inside the shoulders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gown and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work the arm pathway into the sleeves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touching the outside of the Gown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53" y="2556932"/>
            <a:ext cx="2811295" cy="36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6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of the gown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closed at the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neck and waist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ties by circulating nurse.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Touch the outside of the gown only at line of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tie at the neck.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22" y="2430007"/>
            <a:ext cx="2561891" cy="35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Glowing Procedure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sterile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gloves wrapper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hands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are still covered by the sleeves.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the write hand glove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hand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holding it at the edge of averted cuff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field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13" y="2556932"/>
            <a:ext cx="2698208" cy="33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17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3"/>
            </a:pPr>
            <a:r>
              <a:rPr lang="en-US" dirty="0" smtClean="0">
                <a:solidFill>
                  <a:srgbClr val="FF0000"/>
                </a:solidFill>
              </a:rPr>
              <a:t>Insert the right </a:t>
            </a:r>
            <a:r>
              <a:rPr lang="en-US" dirty="0" smtClean="0"/>
              <a:t>hand into the glove and </a:t>
            </a:r>
            <a:r>
              <a:rPr lang="en-US" dirty="0" smtClean="0">
                <a:solidFill>
                  <a:srgbClr val="FF0000"/>
                </a:solidFill>
              </a:rPr>
              <a:t>explor</a:t>
            </a:r>
            <a:r>
              <a:rPr lang="en-US" dirty="0" smtClean="0"/>
              <a:t>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finger holes before inserting the whole hand</a:t>
            </a:r>
          </a:p>
          <a:p>
            <a:pPr marL="0" indent="0">
              <a:buNone/>
            </a:pPr>
            <a:r>
              <a:rPr lang="en-US" dirty="0" smtClean="0"/>
              <a:t> 	completely </a:t>
            </a:r>
            <a:r>
              <a:rPr lang="en-US" dirty="0" smtClean="0">
                <a:solidFill>
                  <a:srgbClr val="FF0000"/>
                </a:solidFill>
              </a:rPr>
              <a:t>, leave the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verted cuff as 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4.  </a:t>
            </a:r>
            <a:r>
              <a:rPr lang="en-US" dirty="0" smtClean="0">
                <a:solidFill>
                  <a:srgbClr val="FF0000"/>
                </a:solidFill>
              </a:rPr>
              <a:t>Slip the glove right hand</a:t>
            </a:r>
            <a:r>
              <a:rPr lang="en-US" dirty="0" smtClean="0"/>
              <a:t> under the fold of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averted cuff.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77" y="2641298"/>
            <a:ext cx="2850205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5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354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Wingdings</vt:lpstr>
      <vt:lpstr>Organic</vt:lpstr>
      <vt:lpstr>GOWNING &amp; GLOVING TECHNIQUE</vt:lpstr>
      <vt:lpstr>INTRODUCTION</vt:lpstr>
      <vt:lpstr>GOWNING</vt:lpstr>
      <vt:lpstr>Gowning Procedure </vt:lpstr>
      <vt:lpstr>PowerPoint Presentation</vt:lpstr>
      <vt:lpstr>PowerPoint Presentation</vt:lpstr>
      <vt:lpstr>PowerPoint Presentation</vt:lpstr>
      <vt:lpstr>Glowing Procedure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GOWNING &amp; GLOVING TECHNIQUE</dc:title>
  <dc:creator>ADMIN</dc:creator>
  <cp:lastModifiedBy>ADMIN</cp:lastModifiedBy>
  <cp:revision>9</cp:revision>
  <dcterms:created xsi:type="dcterms:W3CDTF">2025-09-25T04:21:39Z</dcterms:created>
  <dcterms:modified xsi:type="dcterms:W3CDTF">2025-09-25T05:41:43Z</dcterms:modified>
</cp:coreProperties>
</file>