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5" r:id="rId10"/>
    <p:sldId id="263" r:id="rId11"/>
    <p:sldId id="276" r:id="rId12"/>
    <p:sldId id="264" r:id="rId13"/>
    <p:sldId id="265" r:id="rId14"/>
    <p:sldId id="266" r:id="rId15"/>
    <p:sldId id="277" r:id="rId16"/>
    <p:sldId id="268" r:id="rId17"/>
    <p:sldId id="278" r:id="rId18"/>
    <p:sldId id="267" r:id="rId19"/>
    <p:sldId id="279" r:id="rId20"/>
    <p:sldId id="269" r:id="rId21"/>
    <p:sldId id="280" r:id="rId22"/>
    <p:sldId id="270" r:id="rId23"/>
    <p:sldId id="271" r:id="rId24"/>
    <p:sldId id="272" r:id="rId25"/>
    <p:sldId id="28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63" y="1415786"/>
            <a:ext cx="727004" cy="4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Uterine (Fallopian) Tubes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</a:t>
            </a:r>
            <a:r>
              <a:rPr lang="en-US" dirty="0"/>
              <a:t>muscular tubes, about 10 cm long</a:t>
            </a:r>
          </a:p>
          <a:p>
            <a:r>
              <a:rPr lang="en-US" dirty="0"/>
              <a:t>Convey ova from ovary to uterus</a:t>
            </a:r>
          </a:p>
          <a:p>
            <a:r>
              <a:rPr lang="en-US" dirty="0"/>
              <a:t>Site of fertilization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5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2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Uterine Tube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Infundibulum</a:t>
            </a:r>
            <a:endParaRPr lang="en-US" dirty="0"/>
          </a:p>
          <a:p>
            <a:pPr lvl="1"/>
            <a:r>
              <a:rPr lang="en-US" dirty="0"/>
              <a:t>Funnel-shaped</a:t>
            </a:r>
          </a:p>
          <a:p>
            <a:pPr lvl="1"/>
            <a:r>
              <a:rPr lang="en-US" dirty="0"/>
              <a:t>Contains fimbriae</a:t>
            </a:r>
          </a:p>
          <a:p>
            <a:r>
              <a:rPr lang="en-US" b="1" dirty="0"/>
              <a:t>Ampulla</a:t>
            </a:r>
            <a:endParaRPr lang="en-US" dirty="0"/>
          </a:p>
          <a:p>
            <a:pPr lvl="1"/>
            <a:r>
              <a:rPr lang="en-US" dirty="0"/>
              <a:t>Widest part</a:t>
            </a:r>
          </a:p>
          <a:p>
            <a:pPr lvl="1"/>
            <a:r>
              <a:rPr lang="en-US" dirty="0"/>
              <a:t>Fertilization occurs here</a:t>
            </a:r>
          </a:p>
          <a:p>
            <a:r>
              <a:rPr lang="en-US" b="1" dirty="0"/>
              <a:t>Isthmus</a:t>
            </a:r>
            <a:endParaRPr lang="en-US" dirty="0"/>
          </a:p>
          <a:p>
            <a:pPr lvl="1"/>
            <a:r>
              <a:rPr lang="en-US" dirty="0"/>
              <a:t>Narrow part</a:t>
            </a:r>
          </a:p>
          <a:p>
            <a:r>
              <a:rPr lang="en-US" b="1" dirty="0"/>
              <a:t>Intramural part</a:t>
            </a:r>
            <a:endParaRPr lang="en-US" dirty="0"/>
          </a:p>
          <a:p>
            <a:pPr lvl="1"/>
            <a:r>
              <a:rPr lang="en-US" dirty="0"/>
              <a:t>Passes through uterine wall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8881"/>
            <a:ext cx="11211339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6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Hollow</a:t>
            </a:r>
            <a:r>
              <a:rPr lang="en-US" dirty="0"/>
              <a:t>, muscular, pear-shaped organ</a:t>
            </a:r>
          </a:p>
          <a:p>
            <a:r>
              <a:rPr lang="en-US" dirty="0"/>
              <a:t>Located in pelvic cavity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Implantation of fertilized ovum</a:t>
            </a:r>
          </a:p>
          <a:p>
            <a:pPr lvl="1"/>
            <a:r>
              <a:rPr lang="en-US" dirty="0"/>
              <a:t>Development of fetus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Uterus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Fundus</a:t>
            </a:r>
            <a:endParaRPr lang="en-US" dirty="0"/>
          </a:p>
          <a:p>
            <a:r>
              <a:rPr lang="en-US" dirty="0"/>
              <a:t>Body</a:t>
            </a:r>
          </a:p>
          <a:p>
            <a:r>
              <a:rPr lang="en-US" dirty="0"/>
              <a:t>Cervix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Uterine Wall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Perimetrium</a:t>
            </a:r>
            <a:r>
              <a:rPr lang="en-US" dirty="0" smtClean="0"/>
              <a:t> </a:t>
            </a:r>
            <a:r>
              <a:rPr lang="en-US" dirty="0"/>
              <a:t>(outer)</a:t>
            </a:r>
          </a:p>
          <a:p>
            <a:r>
              <a:rPr lang="en-US" b="1" dirty="0"/>
              <a:t>Myometrium</a:t>
            </a:r>
            <a:r>
              <a:rPr lang="en-US" dirty="0"/>
              <a:t> (muscle layer)</a:t>
            </a:r>
          </a:p>
          <a:p>
            <a:r>
              <a:rPr lang="en-US" b="1" dirty="0"/>
              <a:t>Endometrium</a:t>
            </a:r>
            <a:r>
              <a:rPr lang="en-US" dirty="0"/>
              <a:t> (inner lining)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7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Female </a:t>
            </a:r>
            <a:r>
              <a:rPr lang="en-US" dirty="0"/>
              <a:t>reproductive system is concerned with:</a:t>
            </a:r>
          </a:p>
          <a:p>
            <a:pPr lvl="1"/>
            <a:r>
              <a:rPr lang="en-US" dirty="0"/>
              <a:t>Production of female gametes (ova)</a:t>
            </a:r>
          </a:p>
          <a:p>
            <a:pPr lvl="1"/>
            <a:r>
              <a:rPr lang="en-US" dirty="0"/>
              <a:t>Secretion of female sex hormones</a:t>
            </a:r>
          </a:p>
          <a:p>
            <a:pPr lvl="1"/>
            <a:r>
              <a:rPr lang="en-US" dirty="0"/>
              <a:t>Fertilization and nourishment of fetus</a:t>
            </a:r>
          </a:p>
          <a:p>
            <a:r>
              <a:rPr lang="en-US" dirty="0"/>
              <a:t>Consists of:</a:t>
            </a:r>
          </a:p>
          <a:p>
            <a:pPr lvl="1"/>
            <a:r>
              <a:rPr lang="en-US" b="1" dirty="0"/>
              <a:t>Primary sex organs</a:t>
            </a:r>
            <a:endParaRPr lang="en-US" dirty="0"/>
          </a:p>
          <a:p>
            <a:pPr lvl="1"/>
            <a:r>
              <a:rPr lang="en-US" b="1" dirty="0"/>
              <a:t>Secondary sex organs</a:t>
            </a:r>
            <a:endParaRPr lang="en-US" dirty="0"/>
          </a:p>
          <a:p>
            <a:pPr lvl="1"/>
            <a:r>
              <a:rPr lang="en-US" b="1" dirty="0"/>
              <a:t>External genitalia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64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Vagina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Fibromuscular </a:t>
            </a:r>
            <a:r>
              <a:rPr lang="en-US" dirty="0"/>
              <a:t>canal</a:t>
            </a:r>
          </a:p>
          <a:p>
            <a:r>
              <a:rPr lang="en-US" dirty="0"/>
              <a:t>Extends from cervix to vestibule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Copulation</a:t>
            </a:r>
          </a:p>
          <a:p>
            <a:pPr lvl="1"/>
            <a:r>
              <a:rPr lang="en-US" dirty="0"/>
              <a:t>Birth canal</a:t>
            </a:r>
          </a:p>
          <a:p>
            <a:pPr lvl="1"/>
            <a:r>
              <a:rPr lang="en-US" dirty="0"/>
              <a:t>Passage of menstrual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External Genitalia (Vulva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Includes</a:t>
            </a:r>
            <a:r>
              <a:rPr lang="en-US" dirty="0"/>
              <a:t>:</a:t>
            </a:r>
          </a:p>
          <a:p>
            <a:r>
              <a:rPr lang="en-US" dirty="0"/>
              <a:t>Mons pubis</a:t>
            </a:r>
          </a:p>
          <a:p>
            <a:r>
              <a:rPr lang="en-US" dirty="0"/>
              <a:t>Labia </a:t>
            </a:r>
            <a:r>
              <a:rPr lang="en-US" dirty="0" err="1"/>
              <a:t>majora</a:t>
            </a:r>
            <a:endParaRPr lang="en-US" dirty="0"/>
          </a:p>
          <a:p>
            <a:r>
              <a:rPr lang="en-US" dirty="0"/>
              <a:t>Labia </a:t>
            </a:r>
            <a:r>
              <a:rPr lang="en-US" dirty="0" err="1"/>
              <a:t>minora</a:t>
            </a:r>
            <a:endParaRPr lang="en-US" dirty="0"/>
          </a:p>
          <a:p>
            <a:r>
              <a:rPr lang="en-US" dirty="0"/>
              <a:t>Clitoris</a:t>
            </a:r>
          </a:p>
          <a:p>
            <a:r>
              <a:rPr lang="en-US" dirty="0"/>
              <a:t>Vestibule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Protection of internal organs</a:t>
            </a:r>
          </a:p>
          <a:p>
            <a:r>
              <a:rPr lang="en-US" dirty="0"/>
              <a:t>Sexual stimulation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88880"/>
            <a:ext cx="1121929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0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Mammary Glands (Accessory Organs)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/>
              <a:t>sweat glands</a:t>
            </a:r>
          </a:p>
          <a:p>
            <a:r>
              <a:rPr lang="en-US" dirty="0"/>
              <a:t>Function: lactation</a:t>
            </a:r>
          </a:p>
          <a:p>
            <a:r>
              <a:rPr lang="en-US" dirty="0"/>
              <a:t>Develop under hormonal influence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</a:t>
            </a:r>
            <a:r>
              <a:rPr lang="en-US" b="1" dirty="0" smtClean="0"/>
              <a:t>Supply &amp; Nerve </a:t>
            </a:r>
            <a:r>
              <a:rPr lang="en-US" b="1" dirty="0"/>
              <a:t>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Blood Supply</a:t>
            </a:r>
          </a:p>
          <a:p>
            <a:r>
              <a:rPr lang="en-US" dirty="0"/>
              <a:t>Ovarian artery</a:t>
            </a:r>
          </a:p>
          <a:p>
            <a:r>
              <a:rPr lang="en-US" dirty="0"/>
              <a:t>Uterine artery</a:t>
            </a:r>
          </a:p>
          <a:p>
            <a:r>
              <a:rPr lang="en-US" dirty="0"/>
              <a:t>Vaginal artery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/>
              <a:t>Autonomic nervous system</a:t>
            </a:r>
          </a:p>
          <a:p>
            <a:r>
              <a:rPr lang="en-US" dirty="0"/>
              <a:t>Sympathetic and parasympathetic nerves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488880"/>
            <a:ext cx="1116363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Sex Organ – Ovary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</a:t>
            </a:r>
            <a:r>
              <a:rPr lang="en-US" dirty="0"/>
              <a:t>, almond-shaped organs</a:t>
            </a:r>
          </a:p>
          <a:p>
            <a:r>
              <a:rPr lang="en-US" dirty="0"/>
              <a:t>Located in ovarian fossa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Production of ova</a:t>
            </a:r>
          </a:p>
          <a:p>
            <a:pPr lvl="1"/>
            <a:r>
              <a:rPr lang="en-US" dirty="0"/>
              <a:t>Secretion of estrogen and progesterone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1"/>
            <a:ext cx="11139778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Ovary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r>
              <a:rPr lang="en-US" dirty="0"/>
              <a:t>: 3 × 2 × 1 cm</a:t>
            </a:r>
          </a:p>
          <a:p>
            <a:r>
              <a:rPr lang="en-US" dirty="0"/>
              <a:t>Two surfaces: medial and lateral</a:t>
            </a:r>
          </a:p>
          <a:p>
            <a:r>
              <a:rPr lang="en-US" dirty="0"/>
              <a:t>Two borders: anterior (</a:t>
            </a:r>
            <a:r>
              <a:rPr lang="en-US" dirty="0" err="1"/>
              <a:t>mesovarian</a:t>
            </a:r>
            <a:r>
              <a:rPr lang="en-US" dirty="0"/>
              <a:t>) and posterior</a:t>
            </a:r>
          </a:p>
          <a:p>
            <a:r>
              <a:rPr lang="en-US" dirty="0"/>
              <a:t>Two ends: tubal and uterine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9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6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Internal </a:t>
            </a:r>
            <a:r>
              <a:rPr lang="en-US" b="1" dirty="0" smtClean="0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Cortex</a:t>
            </a:r>
            <a:endParaRPr lang="en-US" dirty="0"/>
          </a:p>
          <a:p>
            <a:pPr lvl="1"/>
            <a:r>
              <a:rPr lang="en-US" dirty="0"/>
              <a:t>Contains ovarian follicles</a:t>
            </a:r>
          </a:p>
          <a:p>
            <a:r>
              <a:rPr lang="en-US" b="1" dirty="0"/>
              <a:t>Medulla</a:t>
            </a:r>
            <a:endParaRPr lang="en-US" dirty="0"/>
          </a:p>
          <a:p>
            <a:pPr lvl="1"/>
            <a:r>
              <a:rPr lang="en-US" dirty="0"/>
              <a:t>Contains blood vessels and nerves</a:t>
            </a:r>
          </a:p>
        </p:txBody>
      </p:sp>
    </p:spTree>
    <p:extLst>
      <p:ext uri="{BB962C8B-B14F-4D97-AF65-F5344CB8AC3E}">
        <p14:creationId xmlns:p14="http://schemas.microsoft.com/office/powerpoint/2010/main" val="371074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Secondary Sex Organs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  <a:r>
              <a:rPr lang="en-US" dirty="0"/>
              <a:t>:</a:t>
            </a:r>
          </a:p>
          <a:p>
            <a:r>
              <a:rPr lang="en-US" dirty="0"/>
              <a:t>Uterine tubes</a:t>
            </a:r>
          </a:p>
          <a:p>
            <a:r>
              <a:rPr lang="en-US" dirty="0"/>
              <a:t>Uterus</a:t>
            </a:r>
          </a:p>
          <a:p>
            <a:r>
              <a:rPr lang="en-US" dirty="0"/>
              <a:t>Vagina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97" y="488880"/>
            <a:ext cx="727004" cy="4932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47728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288</Words>
  <Application>Microsoft Office PowerPoint</Application>
  <PresentationFormat>Widescreen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HUMAN ANATOMY</vt:lpstr>
      <vt:lpstr>Female Reproductive System</vt:lpstr>
      <vt:lpstr>Primary Sex Organ – Ovary</vt:lpstr>
      <vt:lpstr>PowerPoint Presentation</vt:lpstr>
      <vt:lpstr>Structure of Ovary</vt:lpstr>
      <vt:lpstr>PowerPoint Presentation</vt:lpstr>
      <vt:lpstr>Internal Structure</vt:lpstr>
      <vt:lpstr>Secondary Sex Organs</vt:lpstr>
      <vt:lpstr>PowerPoint Presentation</vt:lpstr>
      <vt:lpstr>Uterine (Fallopian) Tubes</vt:lpstr>
      <vt:lpstr>PowerPoint Presentation</vt:lpstr>
      <vt:lpstr>Parts of Uterine Tube</vt:lpstr>
      <vt:lpstr>PowerPoint Presentation</vt:lpstr>
      <vt:lpstr>Uterus</vt:lpstr>
      <vt:lpstr>PowerPoint Presentation</vt:lpstr>
      <vt:lpstr>Parts of Uterus</vt:lpstr>
      <vt:lpstr>PowerPoint Presentation</vt:lpstr>
      <vt:lpstr>Layers of Uterine Wall</vt:lpstr>
      <vt:lpstr>PowerPoint Presentation</vt:lpstr>
      <vt:lpstr>Vagina</vt:lpstr>
      <vt:lpstr>PowerPoint Presentation</vt:lpstr>
      <vt:lpstr>External Genitalia (Vulva)</vt:lpstr>
      <vt:lpstr>PowerPoint Presentation</vt:lpstr>
      <vt:lpstr>Mammary Glands (Accessory Organs)</vt:lpstr>
      <vt:lpstr>Blood Supply &amp; Nerve Supply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5</cp:revision>
  <dcterms:created xsi:type="dcterms:W3CDTF">2026-01-25T14:00:23Z</dcterms:created>
  <dcterms:modified xsi:type="dcterms:W3CDTF">2026-01-25T14:50:30Z</dcterms:modified>
</cp:coreProperties>
</file>