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 TECHNIQUES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PT I</a:t>
            </a:r>
            <a:endParaRPr lang="en-US" dirty="0" smtClean="0"/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680" y="1407381"/>
            <a:ext cx="711103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93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Dislocation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endParaRPr lang="en-US" b="1" dirty="0"/>
          </a:p>
          <a:p>
            <a:r>
              <a:rPr lang="en-US" b="1" dirty="0"/>
              <a:t>Complete displacement</a:t>
            </a:r>
            <a:r>
              <a:rPr lang="en-US" dirty="0"/>
              <a:t> of bone ends from a joint</a:t>
            </a:r>
          </a:p>
          <a:p>
            <a:r>
              <a:rPr lang="en-US" dirty="0"/>
              <a:t>Joint slips out of its normal position</a:t>
            </a:r>
          </a:p>
          <a:p>
            <a:r>
              <a:rPr lang="en-US" dirty="0"/>
              <a:t>Causes damage to muscles, ligaments, and tendons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713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Congenital</a:t>
            </a:r>
            <a:endParaRPr lang="en-US" dirty="0"/>
          </a:p>
          <a:p>
            <a:r>
              <a:rPr lang="en-US" dirty="0"/>
              <a:t>Traumatic</a:t>
            </a:r>
          </a:p>
          <a:p>
            <a:pPr lvl="1"/>
            <a:r>
              <a:rPr lang="en-US" dirty="0"/>
              <a:t>Acute</a:t>
            </a:r>
          </a:p>
          <a:p>
            <a:pPr lvl="1"/>
            <a:r>
              <a:rPr lang="en-US" dirty="0"/>
              <a:t>Old unreduced</a:t>
            </a:r>
          </a:p>
          <a:p>
            <a:pPr lvl="1"/>
            <a:r>
              <a:rPr lang="en-US" dirty="0"/>
              <a:t>Recurrent</a:t>
            </a:r>
          </a:p>
          <a:p>
            <a:r>
              <a:rPr lang="en-US" dirty="0"/>
              <a:t>Pathological</a:t>
            </a:r>
          </a:p>
          <a:p>
            <a:r>
              <a:rPr lang="en-US" dirty="0"/>
              <a:t>Paralytic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69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Symptoms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Swelling</a:t>
            </a:r>
            <a:endParaRPr lang="en-US" dirty="0"/>
          </a:p>
          <a:p>
            <a:r>
              <a:rPr lang="en-US" dirty="0"/>
              <a:t>Intense pain</a:t>
            </a:r>
          </a:p>
          <a:p>
            <a:r>
              <a:rPr lang="en-US" dirty="0"/>
              <a:t>Immobility of the affected joint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59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Reduction</a:t>
            </a:r>
            <a:r>
              <a:rPr lang="en-US" dirty="0" smtClean="0"/>
              <a:t> </a:t>
            </a:r>
            <a:r>
              <a:rPr lang="en-US" dirty="0"/>
              <a:t>(manual repositioning of bones)</a:t>
            </a:r>
          </a:p>
          <a:p>
            <a:pPr lvl="1"/>
            <a:r>
              <a:rPr lang="en-US" dirty="0"/>
              <a:t>May require local or general anesthesia</a:t>
            </a:r>
          </a:p>
          <a:p>
            <a:r>
              <a:rPr lang="en-US" b="1" dirty="0"/>
              <a:t>Immobilization</a:t>
            </a:r>
            <a:endParaRPr lang="en-US" dirty="0"/>
          </a:p>
          <a:p>
            <a:pPr lvl="1"/>
            <a:r>
              <a:rPr lang="en-US" dirty="0"/>
              <a:t>Splint or sling for several weeks</a:t>
            </a:r>
          </a:p>
          <a:p>
            <a:r>
              <a:rPr lang="en-US" b="1" dirty="0"/>
              <a:t>Surgery</a:t>
            </a:r>
            <a:endParaRPr lang="en-US" dirty="0"/>
          </a:p>
          <a:p>
            <a:pPr lvl="1"/>
            <a:r>
              <a:rPr lang="en-US" dirty="0"/>
              <a:t>If reduction fails</a:t>
            </a:r>
          </a:p>
          <a:p>
            <a:pPr lvl="1"/>
            <a:r>
              <a:rPr lang="en-US" dirty="0"/>
              <a:t>If nerves, vessels, or ligaments are damaged</a:t>
            </a:r>
          </a:p>
          <a:p>
            <a:pPr lvl="1"/>
            <a:r>
              <a:rPr lang="en-US" dirty="0"/>
              <a:t>Common in recurrent shoulder dislocations</a:t>
            </a:r>
          </a:p>
          <a:p>
            <a:r>
              <a:rPr lang="en-US" b="1" dirty="0"/>
              <a:t>Rehabilitation</a:t>
            </a:r>
            <a:endParaRPr lang="en-US" dirty="0"/>
          </a:p>
          <a:p>
            <a:pPr lvl="1"/>
            <a:r>
              <a:rPr lang="en-US" dirty="0"/>
              <a:t>Restore range of motion and strength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6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Subluxation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endParaRPr lang="en-US" b="1" dirty="0"/>
          </a:p>
          <a:p>
            <a:r>
              <a:rPr lang="en-US" b="1" dirty="0"/>
              <a:t>Partial dislocation</a:t>
            </a:r>
            <a:r>
              <a:rPr lang="en-US" dirty="0"/>
              <a:t> of a joint</a:t>
            </a:r>
          </a:p>
          <a:p>
            <a:r>
              <a:rPr lang="en-US" dirty="0"/>
              <a:t>Often due to traumatic or acute injury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2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Sports </a:t>
            </a:r>
            <a:r>
              <a:rPr lang="en-US" dirty="0"/>
              <a:t>injuries</a:t>
            </a:r>
          </a:p>
          <a:p>
            <a:r>
              <a:rPr lang="en-US" dirty="0"/>
              <a:t>Falls</a:t>
            </a:r>
          </a:p>
          <a:p>
            <a:r>
              <a:rPr lang="en-US" dirty="0"/>
              <a:t>Car accidents</a:t>
            </a:r>
          </a:p>
          <a:p>
            <a:r>
              <a:rPr lang="en-US" dirty="0"/>
              <a:t>Twisting movements</a:t>
            </a:r>
          </a:p>
          <a:p>
            <a:r>
              <a:rPr lang="en-US" dirty="0"/>
              <a:t>Joint laxity (loose joints)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29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Symptoms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 </a:t>
            </a:r>
            <a:r>
              <a:rPr lang="en-US" dirty="0"/>
              <a:t>around the joint</a:t>
            </a:r>
          </a:p>
          <a:p>
            <a:r>
              <a:rPr lang="en-US" dirty="0"/>
              <a:t>Sensation of joint “giving way”</a:t>
            </a:r>
          </a:p>
          <a:p>
            <a:r>
              <a:rPr lang="en-US" dirty="0"/>
              <a:t>Swelling</a:t>
            </a:r>
          </a:p>
          <a:p>
            <a:r>
              <a:rPr lang="en-US" dirty="0"/>
              <a:t>Limited mobility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01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of Joint Subluxation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Ensure </a:t>
            </a:r>
            <a:r>
              <a:rPr lang="en-US" dirty="0"/>
              <a:t>proper joint alignment</a:t>
            </a:r>
          </a:p>
          <a:p>
            <a:r>
              <a:rPr lang="en-US" dirty="0"/>
              <a:t>Reduce inflammation using:</a:t>
            </a:r>
          </a:p>
          <a:p>
            <a:pPr lvl="1"/>
            <a:r>
              <a:rPr lang="en-US" b="1" dirty="0"/>
              <a:t>Rest</a:t>
            </a:r>
            <a:r>
              <a:rPr lang="en-US" dirty="0"/>
              <a:t> (splint, sling, or crutches if needed)</a:t>
            </a:r>
          </a:p>
          <a:p>
            <a:pPr lvl="1"/>
            <a:r>
              <a:rPr lang="en-US" b="1" dirty="0"/>
              <a:t>Ice</a:t>
            </a:r>
            <a:r>
              <a:rPr lang="en-US" dirty="0"/>
              <a:t> application</a:t>
            </a:r>
          </a:p>
          <a:p>
            <a:pPr lvl="1"/>
            <a:r>
              <a:rPr lang="en-US" b="1" dirty="0"/>
              <a:t>Elevation</a:t>
            </a:r>
            <a:r>
              <a:rPr lang="en-US" dirty="0"/>
              <a:t> above heart level</a:t>
            </a:r>
          </a:p>
          <a:p>
            <a:pPr lvl="1"/>
            <a:r>
              <a:rPr lang="en-US" b="1" dirty="0"/>
              <a:t>Anti-inflammatory medications (NSAIDs)</a:t>
            </a:r>
            <a:endParaRPr lang="en-US" dirty="0"/>
          </a:p>
          <a:p>
            <a:pPr lvl="1"/>
            <a:r>
              <a:rPr lang="en-US" b="1" dirty="0"/>
              <a:t>Braces / splints</a:t>
            </a:r>
            <a:r>
              <a:rPr lang="en-US" dirty="0"/>
              <a:t> to stabilize the joint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33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4" y="480929"/>
            <a:ext cx="11147728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87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29"/>
            <a:ext cx="11131825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8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Volkmann’s Contracture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endParaRPr lang="en-US" b="1" dirty="0"/>
          </a:p>
          <a:p>
            <a:r>
              <a:rPr lang="en-US" dirty="0"/>
              <a:t>A deformity of the </a:t>
            </a:r>
            <a:r>
              <a:rPr lang="en-US" b="1" dirty="0"/>
              <a:t>hand, fingers, and wrist</a:t>
            </a:r>
            <a:endParaRPr lang="en-US" dirty="0"/>
          </a:p>
          <a:p>
            <a:r>
              <a:rPr lang="en-US" dirty="0"/>
              <a:t>Caused by </a:t>
            </a:r>
            <a:r>
              <a:rPr lang="en-US" b="1" dirty="0"/>
              <a:t>injury to forearm muscles</a:t>
            </a:r>
            <a:r>
              <a:rPr lang="en-US" dirty="0"/>
              <a:t> due to lack of blood supply (ischemia)</a:t>
            </a:r>
          </a:p>
          <a:p>
            <a:r>
              <a:rPr lang="en-US" dirty="0"/>
              <a:t>Commonly follows </a:t>
            </a:r>
            <a:r>
              <a:rPr lang="en-US" b="1" dirty="0"/>
              <a:t>compartment syndrome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65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4" y="480929"/>
            <a:ext cx="11219290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7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Cause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Increased </a:t>
            </a:r>
            <a:r>
              <a:rPr lang="en-US" dirty="0"/>
              <a:t>pressure in forearm compartments due to:</a:t>
            </a:r>
          </a:p>
          <a:p>
            <a:pPr lvl="1"/>
            <a:r>
              <a:rPr lang="en-US" dirty="0"/>
              <a:t>Swelling</a:t>
            </a:r>
          </a:p>
          <a:p>
            <a:pPr lvl="1"/>
            <a:r>
              <a:rPr lang="en-US" dirty="0"/>
              <a:t>Crush injury</a:t>
            </a:r>
          </a:p>
          <a:p>
            <a:pPr lvl="1"/>
            <a:r>
              <a:rPr lang="en-US" dirty="0"/>
              <a:t>Fracture</a:t>
            </a:r>
          </a:p>
          <a:p>
            <a:r>
              <a:rPr lang="en-US" dirty="0"/>
              <a:t>Pressure reduces blood flow → muscle &amp; nerve damage</a:t>
            </a:r>
          </a:p>
          <a:p>
            <a:r>
              <a:rPr lang="en-US" dirty="0"/>
              <a:t>Muscles become </a:t>
            </a:r>
            <a:r>
              <a:rPr lang="en-US" b="1" dirty="0"/>
              <a:t>scarred, shortened, and stiff</a:t>
            </a:r>
            <a:endParaRPr lang="en-US" dirty="0"/>
          </a:p>
          <a:p>
            <a:r>
              <a:rPr lang="en-US" dirty="0"/>
              <a:t>Leads to permanent flexion deformity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56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Levels of Severity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Mild</a:t>
            </a:r>
            <a:endParaRPr lang="en-US" dirty="0"/>
          </a:p>
          <a:p>
            <a:pPr lvl="1"/>
            <a:r>
              <a:rPr lang="en-US" dirty="0"/>
              <a:t>Contracture of </a:t>
            </a:r>
            <a:r>
              <a:rPr lang="en-US" b="1" dirty="0"/>
              <a:t>2–3 fingers only</a:t>
            </a:r>
            <a:endParaRPr lang="en-US" dirty="0"/>
          </a:p>
          <a:p>
            <a:pPr lvl="1"/>
            <a:r>
              <a:rPr lang="en-US" dirty="0"/>
              <a:t>Little or no loss of wrist movement or sensation</a:t>
            </a:r>
          </a:p>
          <a:p>
            <a:r>
              <a:rPr lang="en-US" b="1" dirty="0"/>
              <a:t>Moderate</a:t>
            </a:r>
            <a:endParaRPr lang="en-US" dirty="0"/>
          </a:p>
          <a:p>
            <a:pPr lvl="1"/>
            <a:r>
              <a:rPr lang="en-US" b="1" dirty="0"/>
              <a:t>All fingers flexed</a:t>
            </a:r>
            <a:endParaRPr lang="en-US" dirty="0"/>
          </a:p>
          <a:p>
            <a:pPr lvl="1"/>
            <a:r>
              <a:rPr lang="en-US" dirty="0"/>
              <a:t>Thumb stuck in the palm</a:t>
            </a:r>
          </a:p>
          <a:p>
            <a:pPr lvl="1"/>
            <a:r>
              <a:rPr lang="en-US" dirty="0"/>
              <a:t>Wrist may be bent</a:t>
            </a:r>
          </a:p>
          <a:p>
            <a:pPr lvl="1"/>
            <a:r>
              <a:rPr lang="en-US" dirty="0"/>
              <a:t>Some loss of hand sensation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61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Severe</a:t>
            </a:r>
            <a:endParaRPr lang="en-US" dirty="0"/>
          </a:p>
          <a:p>
            <a:pPr lvl="1"/>
            <a:r>
              <a:rPr lang="en-US" b="1" dirty="0"/>
              <a:t>All forearm muscles involved</a:t>
            </a:r>
            <a:endParaRPr lang="en-US" dirty="0"/>
          </a:p>
          <a:p>
            <a:pPr lvl="1"/>
            <a:r>
              <a:rPr lang="en-US" dirty="0"/>
              <a:t>Both flexors and extensors affected</a:t>
            </a:r>
          </a:p>
          <a:p>
            <a:pPr lvl="1"/>
            <a:r>
              <a:rPr lang="en-US" dirty="0"/>
              <a:t>Severe disability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17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Symptoms (Compartment Syndrome / Volkmann’s)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Severe </a:t>
            </a:r>
            <a:r>
              <a:rPr lang="en-US" dirty="0"/>
              <a:t>pain not relieved by rest or medication</a:t>
            </a:r>
          </a:p>
          <a:p>
            <a:r>
              <a:rPr lang="en-US" dirty="0"/>
              <a:t>Pain increases over time</a:t>
            </a:r>
          </a:p>
          <a:p>
            <a:r>
              <a:rPr lang="en-US" dirty="0"/>
              <a:t>Decreased sensation</a:t>
            </a:r>
          </a:p>
          <a:p>
            <a:r>
              <a:rPr lang="en-US" dirty="0"/>
              <a:t>Pale skin</a:t>
            </a:r>
          </a:p>
          <a:p>
            <a:r>
              <a:rPr lang="en-US" dirty="0"/>
              <a:t>Muscle weakness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of Volkmann’s Contracture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Immobilize </a:t>
            </a:r>
            <a:r>
              <a:rPr lang="en-US" dirty="0"/>
              <a:t>with </a:t>
            </a:r>
            <a:r>
              <a:rPr lang="en-US" b="1" dirty="0"/>
              <a:t>sling or splint</a:t>
            </a:r>
            <a:endParaRPr lang="en-US" dirty="0"/>
          </a:p>
          <a:p>
            <a:r>
              <a:rPr lang="en-US" dirty="0"/>
              <a:t>Elevate arm above heart level</a:t>
            </a:r>
          </a:p>
          <a:p>
            <a:r>
              <a:rPr lang="en-US" b="1" dirty="0"/>
              <a:t>Early surgery</a:t>
            </a:r>
            <a:r>
              <a:rPr lang="en-US" dirty="0"/>
              <a:t> to relieve pressure is best</a:t>
            </a:r>
          </a:p>
          <a:p>
            <a:r>
              <a:rPr lang="en-US" dirty="0"/>
              <a:t>Surgery to lengthen muscles may help regain function</a:t>
            </a:r>
          </a:p>
          <a:p>
            <a:r>
              <a:rPr lang="en-US" dirty="0"/>
              <a:t>Early diagnosis improves outcome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78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0929"/>
            <a:ext cx="11155680" cy="58403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711103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43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359</Words>
  <Application>Microsoft Office PowerPoint</Application>
  <PresentationFormat>Widescreen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PHYSIOTHERAPY TECHNIQUES</vt:lpstr>
      <vt:lpstr>Volkmann’s Contracture</vt:lpstr>
      <vt:lpstr>PowerPoint Presentation</vt:lpstr>
      <vt:lpstr>Cause</vt:lpstr>
      <vt:lpstr>Levels of Severity</vt:lpstr>
      <vt:lpstr>Continued </vt:lpstr>
      <vt:lpstr>Symptoms (Compartment Syndrome / Volkmann’s)</vt:lpstr>
      <vt:lpstr>Treatment of Volkmann’s Contracture</vt:lpstr>
      <vt:lpstr>PowerPoint Presentation</vt:lpstr>
      <vt:lpstr>Dislocation</vt:lpstr>
      <vt:lpstr>Classification</vt:lpstr>
      <vt:lpstr>Symptoms</vt:lpstr>
      <vt:lpstr>Treatment</vt:lpstr>
      <vt:lpstr>Subluxation</vt:lpstr>
      <vt:lpstr>Causes</vt:lpstr>
      <vt:lpstr>Common Symptoms</vt:lpstr>
      <vt:lpstr>Treatment of Joint Subluxation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</dc:title>
  <dc:creator>Moorche</dc:creator>
  <cp:lastModifiedBy>Moorche</cp:lastModifiedBy>
  <cp:revision>2</cp:revision>
  <dcterms:created xsi:type="dcterms:W3CDTF">2026-01-22T14:01:55Z</dcterms:created>
  <dcterms:modified xsi:type="dcterms:W3CDTF">2026-01-22T14:18:52Z</dcterms:modified>
</cp:coreProperties>
</file>