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510" y="1415331"/>
            <a:ext cx="655443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99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Branches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277" y="488880"/>
            <a:ext cx="655443" cy="49325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Celiac </a:t>
            </a:r>
            <a:r>
              <a:rPr lang="en-US" b="1" dirty="0"/>
              <a:t>Trunk (Artery):</a:t>
            </a:r>
            <a:endParaRPr lang="en-US" dirty="0"/>
          </a:p>
          <a:p>
            <a:pPr lvl="1"/>
            <a:r>
              <a:rPr lang="en-US" dirty="0"/>
              <a:t>Arises from the abdominal aorta and branches into the left gastric artery, splenic artery, and common hepatic artery, supplying blood to the stomach, spleen, liver, and pancreas.</a:t>
            </a:r>
          </a:p>
          <a:p>
            <a:r>
              <a:rPr lang="en-US" b="1" dirty="0"/>
              <a:t>Superior Mesenteric Artery:</a:t>
            </a:r>
            <a:endParaRPr lang="en-US" dirty="0"/>
          </a:p>
          <a:p>
            <a:pPr lvl="1"/>
            <a:r>
              <a:rPr lang="en-US" dirty="0"/>
              <a:t>Arises from the abdominal aorta and supplies blood to the small intestine, cecum, appendix, and part of the large intestine.</a:t>
            </a:r>
          </a:p>
          <a:p>
            <a:r>
              <a:rPr lang="en-US" b="1" dirty="0"/>
              <a:t>Inferior Mesenteric Artery:</a:t>
            </a:r>
            <a:endParaRPr lang="en-US" dirty="0"/>
          </a:p>
          <a:p>
            <a:pPr lvl="1"/>
            <a:r>
              <a:rPr lang="en-US" dirty="0"/>
              <a:t>Arises from the abdominal aorta and supplies blood to the distal part of the large intestine (descending colon, sigmoid colon, and rectum).</a:t>
            </a:r>
          </a:p>
        </p:txBody>
      </p:sp>
    </p:spTree>
    <p:extLst>
      <p:ext uri="{BB962C8B-B14F-4D97-AF65-F5344CB8AC3E}">
        <p14:creationId xmlns:p14="http://schemas.microsoft.com/office/powerpoint/2010/main" val="2704708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488881"/>
            <a:ext cx="11171583" cy="5848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277" y="488880"/>
            <a:ext cx="655443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31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Pathologies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Diseases </a:t>
            </a:r>
            <a:r>
              <a:rPr lang="en-US" dirty="0"/>
              <a:t>of the abdominal </a:t>
            </a:r>
            <a:r>
              <a:rPr lang="en-US" dirty="0" smtClean="0"/>
              <a:t>aorta</a:t>
            </a:r>
          </a:p>
          <a:p>
            <a:r>
              <a:rPr lang="en-US" dirty="0" smtClean="0"/>
              <a:t>Such </a:t>
            </a:r>
            <a:r>
              <a:rPr lang="en-US" dirty="0"/>
              <a:t>as abdominal aortic aneurysms, atherosclerosis, and dissections, can lead to serious complications and require medical intervention.</a:t>
            </a:r>
          </a:p>
          <a:p>
            <a:r>
              <a:rPr lang="en-US" dirty="0"/>
              <a:t>Abdominal aortic aneurysms, in particular, can be life-threatening if they rupture.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277" y="488880"/>
            <a:ext cx="655443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76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8880"/>
            <a:ext cx="11227242" cy="5880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277" y="488880"/>
            <a:ext cx="655443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79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8880"/>
            <a:ext cx="11227242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277" y="488880"/>
            <a:ext cx="655443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23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ABDOMINAL AORTA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abdominal aorta is a major segment of the </a:t>
            </a:r>
            <a:r>
              <a:rPr lang="en-US" dirty="0" smtClean="0"/>
              <a:t>aorta</a:t>
            </a:r>
          </a:p>
          <a:p>
            <a:r>
              <a:rPr lang="en-US" dirty="0" smtClean="0"/>
              <a:t>The </a:t>
            </a:r>
            <a:r>
              <a:rPr lang="en-US" dirty="0"/>
              <a:t>largest artery in the human </a:t>
            </a:r>
            <a:r>
              <a:rPr lang="en-US" dirty="0" smtClean="0"/>
              <a:t>body</a:t>
            </a:r>
          </a:p>
          <a:p>
            <a:r>
              <a:rPr lang="en-US" dirty="0" smtClean="0"/>
              <a:t>Responsible </a:t>
            </a:r>
            <a:r>
              <a:rPr lang="en-US" dirty="0"/>
              <a:t>for supplying oxygenated blood to the abdominal organs, pelvis, and lower extremities.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277" y="488880"/>
            <a:ext cx="655443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3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488880"/>
            <a:ext cx="11147729" cy="58562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277" y="488880"/>
            <a:ext cx="655443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9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Location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abdominal aorta is the continuation of the thoracic aorta.</a:t>
            </a:r>
          </a:p>
          <a:p>
            <a:r>
              <a:rPr lang="en-US" dirty="0"/>
              <a:t>It begins at the diaphragm, where the thoracic aorta transitions into the abdominal aorta.</a:t>
            </a:r>
          </a:p>
          <a:p>
            <a:r>
              <a:rPr lang="en-US" dirty="0"/>
              <a:t>It extends to the level of the fourth lumbar vertebra, where it bifurcates into the left and right common iliac arteries.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277" y="488880"/>
            <a:ext cx="655443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1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3" y="488880"/>
            <a:ext cx="11195436" cy="5880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277" y="488880"/>
            <a:ext cx="655443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4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Segments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Suprarenal </a:t>
            </a:r>
            <a:r>
              <a:rPr lang="en-US" b="1" dirty="0"/>
              <a:t>Aorta:</a:t>
            </a:r>
            <a:endParaRPr lang="en-US" dirty="0"/>
          </a:p>
          <a:p>
            <a:pPr lvl="1"/>
            <a:r>
              <a:rPr lang="en-US" dirty="0"/>
              <a:t>This segment is located superior to the renal arteries.</a:t>
            </a:r>
          </a:p>
          <a:p>
            <a:r>
              <a:rPr lang="en-US" b="1" dirty="0"/>
              <a:t>Renal Aorta:</a:t>
            </a:r>
            <a:endParaRPr lang="en-US" dirty="0"/>
          </a:p>
          <a:p>
            <a:pPr lvl="1"/>
            <a:r>
              <a:rPr lang="en-US" dirty="0"/>
              <a:t>This segment gives off the renal arteries, which supply blood to the kidneys.</a:t>
            </a:r>
          </a:p>
          <a:p>
            <a:r>
              <a:rPr lang="en-US" b="1" dirty="0"/>
              <a:t>Mesenteric Aorta:</a:t>
            </a:r>
            <a:endParaRPr lang="en-US" dirty="0"/>
          </a:p>
          <a:p>
            <a:pPr lvl="1"/>
            <a:r>
              <a:rPr lang="en-US" dirty="0"/>
              <a:t>This segment gives rise to the superior and inferior mesenteric arteries, which supply blood to the intestines and associated organs.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277" y="488880"/>
            <a:ext cx="655443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9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488880"/>
            <a:ext cx="11131826" cy="5880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277" y="488880"/>
            <a:ext cx="655443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98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Lumbar </a:t>
            </a:r>
            <a:r>
              <a:rPr lang="en-US" b="1" dirty="0"/>
              <a:t>Aorta:</a:t>
            </a:r>
            <a:endParaRPr lang="en-US" dirty="0"/>
          </a:p>
          <a:p>
            <a:pPr lvl="1"/>
            <a:r>
              <a:rPr lang="en-US" dirty="0"/>
              <a:t>This segment gives off the lumbar arteries, which supply blood to the muscles and vertebrae of the lower back.</a:t>
            </a:r>
          </a:p>
          <a:p>
            <a:r>
              <a:rPr lang="en-US" b="1" dirty="0"/>
              <a:t>Terminal Aorta:</a:t>
            </a:r>
            <a:endParaRPr lang="en-US" dirty="0"/>
          </a:p>
          <a:p>
            <a:pPr lvl="1"/>
            <a:r>
              <a:rPr lang="en-US" dirty="0"/>
              <a:t>This segment bifurcates into the left and right common iliac arteries, which further branch into the internal and external iliac arteries supplying the pelvis and lower extremities.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277" y="488880"/>
            <a:ext cx="655443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43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488880"/>
            <a:ext cx="11131826" cy="5880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277" y="488880"/>
            <a:ext cx="655443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7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356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BASIC MEDICAL SCIENCE</vt:lpstr>
      <vt:lpstr>ABDOMINAL AORTA</vt:lpstr>
      <vt:lpstr>PowerPoint Presentation</vt:lpstr>
      <vt:lpstr>1. Location</vt:lpstr>
      <vt:lpstr>PowerPoint Presentation</vt:lpstr>
      <vt:lpstr>2. Segments</vt:lpstr>
      <vt:lpstr>PowerPoint Presentation</vt:lpstr>
      <vt:lpstr>Continued </vt:lpstr>
      <vt:lpstr>PowerPoint Presentation</vt:lpstr>
      <vt:lpstr>3. Branches</vt:lpstr>
      <vt:lpstr>PowerPoint Presentation</vt:lpstr>
      <vt:lpstr>4. Pathologies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3</cp:revision>
  <dcterms:created xsi:type="dcterms:W3CDTF">2026-01-21T13:00:50Z</dcterms:created>
  <dcterms:modified xsi:type="dcterms:W3CDTF">2026-01-21T13:30:56Z</dcterms:modified>
</cp:coreProperties>
</file>