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1434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544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2103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82158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6301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7903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906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8232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541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08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14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176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998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6001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601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4507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57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2ACF718-82A3-4245-B287-B785FDD1361C}" type="datetimeFigureOut">
              <a:rPr lang="en-US" smtClean="0"/>
              <a:t>1/13/2026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5CD7943-F99B-43B1-966B-4492885479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752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Anesthesia Machine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FSC ( OTT)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519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Hypoxic Guard and Fail-Safe System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15989"/>
            <a:ext cx="9225012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Hypoxic guard prevents low oxygen delivery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ensures oxygen concentration stays above 21%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This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prevents hypoxic gas mixture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Fail-safe system protects the patient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Gas flow is controlled automatically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Anesthesia delivery becomes safer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Risk of complications is reduced</a:t>
            </a:r>
          </a:p>
        </p:txBody>
      </p:sp>
    </p:spTree>
    <p:extLst>
      <p:ext uri="{BB962C8B-B14F-4D97-AF65-F5344CB8AC3E}">
        <p14:creationId xmlns:p14="http://schemas.microsoft.com/office/powerpoint/2010/main" val="748119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Safety Systems in Anesthesia Machines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715989"/>
            <a:ext cx="9601197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Pin Index Safety System is used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Gas cylinders are color </a:t>
            </a: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coded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Gas-specific connectors are used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Wrong gas connection is prevented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Scavenging systems remove waste gases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Operating room pollution is reduced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Medical staff and patients remain safe</a:t>
            </a:r>
          </a:p>
        </p:txBody>
      </p:sp>
    </p:spTree>
    <p:extLst>
      <p:ext uri="{BB962C8B-B14F-4D97-AF65-F5344CB8AC3E}">
        <p14:creationId xmlns:p14="http://schemas.microsoft.com/office/powerpoint/2010/main" val="4181925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Conclusion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584159" y="2527491"/>
            <a:ext cx="9244262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Anesthesia machines are essential in surgery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Early machines had many limitations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Patient safety was a major concern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Modern machines are more reliable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Safety features have greatly improved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Gas delivery is accurate and controlled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Monitoring systems help anesthetists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Overall patient care has improved</a:t>
            </a:r>
          </a:p>
        </p:txBody>
      </p:sp>
    </p:spTree>
    <p:extLst>
      <p:ext uri="{BB962C8B-B14F-4D97-AF65-F5344CB8AC3E}">
        <p14:creationId xmlns:p14="http://schemas.microsoft.com/office/powerpoint/2010/main" val="352871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408" y="2375422"/>
            <a:ext cx="6699183" cy="37860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4149877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768" y="2459255"/>
            <a:ext cx="3768292" cy="3768292"/>
          </a:xfrm>
        </p:spPr>
      </p:pic>
    </p:spTree>
    <p:extLst>
      <p:ext uri="{BB962C8B-B14F-4D97-AF65-F5344CB8AC3E}">
        <p14:creationId xmlns:p14="http://schemas.microsoft.com/office/powerpoint/2010/main" val="27091589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Anesthesia Machine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 anesthesia machine is used in operation </a:t>
            </a:r>
            <a:r>
              <a:rPr lang="en-US" dirty="0" smtClean="0"/>
              <a:t>theaters</a:t>
            </a:r>
          </a:p>
          <a:p>
            <a:r>
              <a:rPr lang="en-US" dirty="0"/>
              <a:t>It helps doctors give </a:t>
            </a:r>
            <a:r>
              <a:rPr lang="en-US" dirty="0">
                <a:solidFill>
                  <a:srgbClr val="FF0000"/>
                </a:solidFill>
              </a:rPr>
              <a:t>anesthesia</a:t>
            </a:r>
            <a:r>
              <a:rPr lang="en-US" dirty="0"/>
              <a:t> to </a:t>
            </a:r>
            <a:r>
              <a:rPr lang="en-US" dirty="0" smtClean="0"/>
              <a:t>patients</a:t>
            </a:r>
          </a:p>
          <a:p>
            <a:r>
              <a:rPr lang="en-US" dirty="0" smtClean="0"/>
              <a:t>The </a:t>
            </a:r>
            <a:r>
              <a:rPr lang="en-US" dirty="0"/>
              <a:t>machine keeps the patient </a:t>
            </a:r>
            <a:r>
              <a:rPr lang="en-US" dirty="0">
                <a:solidFill>
                  <a:srgbClr val="FF0000"/>
                </a:solidFill>
              </a:rPr>
              <a:t>unconscious</a:t>
            </a:r>
            <a:r>
              <a:rPr lang="en-US" dirty="0"/>
              <a:t> during </a:t>
            </a:r>
            <a:r>
              <a:rPr lang="en-US" dirty="0" smtClean="0"/>
              <a:t>surgery</a:t>
            </a:r>
          </a:p>
          <a:p>
            <a:r>
              <a:rPr lang="en-US" dirty="0" smtClean="0"/>
              <a:t>It </a:t>
            </a:r>
            <a:r>
              <a:rPr lang="en-US" dirty="0">
                <a:solidFill>
                  <a:srgbClr val="FF0000"/>
                </a:solidFill>
              </a:rPr>
              <a:t>supplie</a:t>
            </a:r>
            <a:r>
              <a:rPr lang="en-US" dirty="0"/>
              <a:t>s oxygen and anesthetic </a:t>
            </a:r>
            <a:r>
              <a:rPr lang="en-US" dirty="0" smtClean="0"/>
              <a:t>gases</a:t>
            </a:r>
          </a:p>
          <a:p>
            <a:r>
              <a:rPr lang="en-US" dirty="0" smtClean="0"/>
              <a:t>Proper </a:t>
            </a:r>
            <a:r>
              <a:rPr lang="en-US" dirty="0"/>
              <a:t>anesthesia is important for safe </a:t>
            </a:r>
            <a:r>
              <a:rPr lang="en-US" dirty="0" smtClean="0"/>
              <a:t>surgery</a:t>
            </a:r>
          </a:p>
          <a:p>
            <a:r>
              <a:rPr lang="en-US" dirty="0" smtClean="0"/>
              <a:t>The </a:t>
            </a:r>
            <a:r>
              <a:rPr lang="en-US" dirty="0"/>
              <a:t>machine controls pressure and gas </a:t>
            </a:r>
            <a:r>
              <a:rPr lang="en-US" dirty="0" smtClean="0"/>
              <a:t>flow</a:t>
            </a:r>
          </a:p>
          <a:p>
            <a:r>
              <a:rPr lang="en-US" dirty="0" smtClean="0"/>
              <a:t> It </a:t>
            </a:r>
            <a:r>
              <a:rPr lang="en-US" dirty="0"/>
              <a:t>is handled by an </a:t>
            </a:r>
            <a:r>
              <a:rPr lang="en-US" dirty="0">
                <a:solidFill>
                  <a:srgbClr val="FF0000"/>
                </a:solidFill>
              </a:rPr>
              <a:t>anesthetis</a:t>
            </a:r>
            <a:r>
              <a:rPr lang="en-US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28154579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Boyle’s Anesthesia Machine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351242"/>
            <a:ext cx="8647496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Boyle’s machine is the most commonly used anesthesia machine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developed in the early 20th century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works on a continuous flow system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delivers oxygen mixed with anesthetic vapors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Gases are given at controlled pressure and flow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provides a constant gas supply to the patient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Mechanical ventilation can be used if needed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widely used in hospitals</a:t>
            </a:r>
          </a:p>
        </p:txBody>
      </p:sp>
    </p:spTree>
    <p:extLst>
      <p:ext uri="{BB962C8B-B14F-4D97-AF65-F5344CB8AC3E}">
        <p14:creationId xmlns:p14="http://schemas.microsoft.com/office/powerpoint/2010/main" val="14072563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Problems with Early Anesthesia Machines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machines caused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wastage of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gases</a:t>
            </a:r>
          </a:p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Anesthetic agents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were not used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efficiently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Machines were completely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mechanical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Control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gas delivery was 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poor</a:t>
            </a:r>
          </a:p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Monitoring systems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were not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</a:p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Accuracy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treatment was low</a:t>
            </a:r>
          </a:p>
        </p:txBody>
      </p:sp>
    </p:spTree>
    <p:extLst>
      <p:ext uri="{BB962C8B-B14F-4D97-AF65-F5344CB8AC3E}">
        <p14:creationId xmlns:p14="http://schemas.microsoft.com/office/powerpoint/2010/main" val="29394444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Connection and System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Early machines had many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connections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Disconnection was very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common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Wrong connections could occur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easily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Tubes could bend or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kink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 leakage was a serious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problem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Flow meters were not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accurate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 delivery was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unreliable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492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Lack of Safety Features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468655" y="2393858"/>
            <a:ext cx="869562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There were no alarm systems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Anesthetists had to monitor everything manually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Mechanical ventilation increased workload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Critical patients were difficult to manage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Gas delivery was not accurate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System efficiency was very low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Patient safety was compromised</a:t>
            </a:r>
          </a:p>
        </p:txBody>
      </p:sp>
    </p:spTree>
    <p:extLst>
      <p:ext uri="{BB962C8B-B14F-4D97-AF65-F5344CB8AC3E}">
        <p14:creationId xmlns:p14="http://schemas.microsoft.com/office/powerpoint/2010/main" val="2741292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Need for Improvement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973098"/>
            <a:ext cx="9388641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Many patient lives were at risk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Accurate control of anesthesia was necessary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Proper oxygen supply was very important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Lung ventilation had to be maintained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Oxygen-enriched gas was required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Old machines were not reliable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Continuous flow was not always accurate</a:t>
            </a:r>
          </a:p>
        </p:txBody>
      </p:sp>
    </p:spTree>
    <p:extLst>
      <p:ext uri="{BB962C8B-B14F-4D97-AF65-F5344CB8AC3E}">
        <p14:creationId xmlns:p14="http://schemas.microsoft.com/office/powerpoint/2010/main" val="1487033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Development of Modern Anesthesia Machines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1" y="2692906"/>
            <a:ext cx="935014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Modern machines focus on patient safety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Efficiency of anesthesia delivery has improved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New components were added to machines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Gas mixture accuracy is much better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Advanced monitoring systems are included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Fail-safe systems are now available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Hypoxic guard systems were introduced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Overall performance has improved</a:t>
            </a:r>
          </a:p>
        </p:txBody>
      </p:sp>
    </p:spTree>
    <p:extLst>
      <p:ext uri="{BB962C8B-B14F-4D97-AF65-F5344CB8AC3E}">
        <p14:creationId xmlns:p14="http://schemas.microsoft.com/office/powerpoint/2010/main" val="23508886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28</TotalTime>
  <Words>456</Words>
  <Application>Microsoft Office PowerPoint</Application>
  <PresentationFormat>Widescreen</PresentationFormat>
  <Paragraphs>85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Garamond</vt:lpstr>
      <vt:lpstr>Times New Roman</vt:lpstr>
      <vt:lpstr>Organic</vt:lpstr>
      <vt:lpstr>Anesthesia Machine</vt:lpstr>
      <vt:lpstr>PowerPoint Presentation</vt:lpstr>
      <vt:lpstr>Anesthesia Machine</vt:lpstr>
      <vt:lpstr>Boyle’s Anesthesia Machine</vt:lpstr>
      <vt:lpstr>Problems with Early Anesthesia Machines</vt:lpstr>
      <vt:lpstr>Connection and System Issues</vt:lpstr>
      <vt:lpstr>Lack of Safety Features</vt:lpstr>
      <vt:lpstr>Need for Improvement</vt:lpstr>
      <vt:lpstr>Development of Modern Anesthesia Machines</vt:lpstr>
      <vt:lpstr>Hypoxic Guard and Fail-Safe System</vt:lpstr>
      <vt:lpstr>Safety Systems in Anesthesia Machines</vt:lpstr>
      <vt:lpstr>Conclusion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Anesthesia Machine</dc:title>
  <dc:creator>ADMIN</dc:creator>
  <cp:lastModifiedBy>ADMIN</cp:lastModifiedBy>
  <cp:revision>4</cp:revision>
  <dcterms:created xsi:type="dcterms:W3CDTF">2026-01-12T17:57:32Z</dcterms:created>
  <dcterms:modified xsi:type="dcterms:W3CDTF">2026-01-13T04:16:52Z</dcterms:modified>
</cp:coreProperties>
</file>