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85" r:id="rId5"/>
    <p:sldId id="286" r:id="rId6"/>
    <p:sldId id="290" r:id="rId7"/>
    <p:sldId id="291" r:id="rId8"/>
    <p:sldId id="283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Persuation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BS-MLT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4550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Techniques of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dirty="0"/>
              <a:t>Foot-in-the-Door </a:t>
            </a:r>
            <a:r>
              <a:rPr lang="en-US" b="1" dirty="0" smtClean="0"/>
              <a:t>Technique</a:t>
            </a:r>
          </a:p>
          <a:p>
            <a:r>
              <a:rPr lang="en-US" dirty="0"/>
              <a:t>Start with a small request, then follow with a larger request.</a:t>
            </a:r>
          </a:p>
          <a:p>
            <a:r>
              <a:rPr lang="en-US" dirty="0" smtClean="0"/>
              <a:t>People </a:t>
            </a:r>
            <a:r>
              <a:rPr lang="en-US" dirty="0"/>
              <a:t>want to stay consistent with their earlier behavior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en-US" b="1" dirty="0" smtClean="0"/>
              <a:t>Door-in-the-Face Technique</a:t>
            </a:r>
          </a:p>
          <a:p>
            <a:r>
              <a:rPr lang="en-US" dirty="0"/>
              <a:t>Start with a large request that is likely to be refused → then make a smaller request.</a:t>
            </a:r>
          </a:p>
          <a:p>
            <a:r>
              <a:rPr lang="en-US" dirty="0" smtClean="0"/>
              <a:t>Based </a:t>
            </a:r>
            <a:r>
              <a:rPr lang="en-US" dirty="0"/>
              <a:t>on reciprocity.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Techniques of Persuasion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Low-Ball Technique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Make </a:t>
            </a:r>
            <a:r>
              <a:rPr lang="en-US" dirty="0"/>
              <a:t>an attractive offer, then reveal hidden costs after agreement.</a:t>
            </a:r>
          </a:p>
          <a:p>
            <a:r>
              <a:rPr lang="en-US" dirty="0"/>
              <a:t>	</a:t>
            </a:r>
            <a:r>
              <a:rPr lang="en-US" dirty="0" smtClean="0"/>
              <a:t>People </a:t>
            </a:r>
            <a:r>
              <a:rPr lang="en-US" dirty="0"/>
              <a:t>continue due to commitment.</a:t>
            </a:r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That’s-Not-All Technique</a:t>
            </a:r>
            <a:endParaRPr lang="en-US" dirty="0"/>
          </a:p>
          <a:p>
            <a:r>
              <a:rPr lang="en-US" dirty="0"/>
              <a:t>	Improve the offer before the person can respond.</a:t>
            </a:r>
          </a:p>
          <a:p>
            <a:r>
              <a:rPr lang="en-US" dirty="0"/>
              <a:t>	</a:t>
            </a:r>
            <a:r>
              <a:rPr lang="en-US" dirty="0" smtClean="0"/>
              <a:t>Creates </a:t>
            </a:r>
            <a:r>
              <a:rPr lang="en-US" dirty="0"/>
              <a:t>pressure to accept.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Techniques of Persuasion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 Scarcity Technique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Emphasize </a:t>
            </a:r>
            <a:r>
              <a:rPr lang="en-US" dirty="0"/>
              <a:t>limited availability.</a:t>
            </a:r>
          </a:p>
          <a:p>
            <a:r>
              <a:rPr lang="en-US" dirty="0"/>
              <a:t>	</a:t>
            </a:r>
            <a:r>
              <a:rPr lang="en-US" dirty="0" smtClean="0"/>
              <a:t>People </a:t>
            </a:r>
            <a:r>
              <a:rPr lang="en-US" dirty="0"/>
              <a:t>value rare things more.</a:t>
            </a:r>
          </a:p>
          <a:p>
            <a:pPr marL="0" indent="0">
              <a:buNone/>
            </a:pPr>
            <a:r>
              <a:rPr lang="en-US" b="1" dirty="0" smtClean="0"/>
              <a:t>6</a:t>
            </a:r>
            <a:r>
              <a:rPr lang="en-US" b="1" dirty="0"/>
              <a:t>. Authority Technique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People </a:t>
            </a:r>
            <a:r>
              <a:rPr lang="en-US" dirty="0"/>
              <a:t>obey or comply with authority figures.</a:t>
            </a:r>
          </a:p>
          <a:p>
            <a:r>
              <a:rPr lang="en-US" dirty="0"/>
              <a:t>	</a:t>
            </a:r>
            <a:r>
              <a:rPr lang="en-US" dirty="0" smtClean="0"/>
              <a:t>Based </a:t>
            </a:r>
            <a:r>
              <a:rPr lang="en-US" dirty="0"/>
              <a:t>on trust in experts.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Techniques of </a:t>
            </a:r>
            <a:r>
              <a:rPr lang="en-US" b="1" dirty="0" smtClean="0"/>
              <a:t>Persuasion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7. Liking Technique</a:t>
            </a:r>
            <a:endParaRPr lang="en-US" dirty="0"/>
          </a:p>
          <a:p>
            <a:r>
              <a:rPr lang="en-US" dirty="0"/>
              <a:t>	We are persuaded by people we like or find attractive.</a:t>
            </a:r>
          </a:p>
          <a:p>
            <a:r>
              <a:rPr lang="en-US" dirty="0"/>
              <a:t>	</a:t>
            </a:r>
            <a:r>
              <a:rPr lang="en-US" dirty="0" smtClean="0"/>
              <a:t>Similarity </a:t>
            </a:r>
            <a:r>
              <a:rPr lang="en-US" dirty="0"/>
              <a:t>and compliments increase effectiveness.</a:t>
            </a:r>
          </a:p>
          <a:p>
            <a:pPr marL="0" indent="0">
              <a:buNone/>
            </a:pPr>
            <a:r>
              <a:rPr lang="en-US" b="1" dirty="0" smtClean="0"/>
              <a:t>8</a:t>
            </a:r>
            <a:r>
              <a:rPr lang="en-US" b="1" dirty="0"/>
              <a:t>. Social Proof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People </a:t>
            </a:r>
            <a:r>
              <a:rPr lang="en-US" dirty="0"/>
              <a:t>follow what others are doing.</a:t>
            </a:r>
          </a:p>
          <a:p>
            <a:r>
              <a:rPr lang="en-US" dirty="0"/>
              <a:t>	</a:t>
            </a:r>
            <a:r>
              <a:rPr lang="en-US" dirty="0" smtClean="0"/>
              <a:t>Especially </a:t>
            </a:r>
            <a:r>
              <a:rPr lang="en-US" dirty="0"/>
              <a:t>effective in uncertain situations.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Techniques of </a:t>
            </a:r>
            <a:r>
              <a:rPr lang="en-US" b="1" dirty="0" smtClean="0"/>
              <a:t>Persuasion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9. Fear Appeals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fear and then offer a solution.</a:t>
            </a:r>
          </a:p>
          <a:p>
            <a:r>
              <a:rPr lang="en-US" dirty="0" smtClean="0"/>
              <a:t>Most </a:t>
            </a:r>
            <a:r>
              <a:rPr lang="en-US" dirty="0"/>
              <a:t>effective when combined with clear action steps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10</a:t>
            </a:r>
            <a:r>
              <a:rPr lang="en-US" b="1" dirty="0"/>
              <a:t>. Reciprocity Norm</a:t>
            </a:r>
            <a:endParaRPr lang="en-US" dirty="0"/>
          </a:p>
          <a:p>
            <a:r>
              <a:rPr lang="en-US" dirty="0" smtClean="0"/>
              <a:t>People </a:t>
            </a:r>
            <a:r>
              <a:rPr lang="en-US" dirty="0"/>
              <a:t>feel obligated to return favors.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1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Persuasion Techniques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	Used in advertising</a:t>
            </a:r>
          </a:p>
          <a:p>
            <a:r>
              <a:rPr lang="en-US" dirty="0"/>
              <a:t>	</a:t>
            </a:r>
            <a:r>
              <a:rPr lang="en-US" dirty="0" smtClean="0"/>
              <a:t>Political </a:t>
            </a:r>
            <a:r>
              <a:rPr lang="en-US" dirty="0"/>
              <a:t>campaigns</a:t>
            </a:r>
          </a:p>
          <a:p>
            <a:r>
              <a:rPr lang="en-US" dirty="0"/>
              <a:t>	</a:t>
            </a:r>
            <a:r>
              <a:rPr lang="en-US" dirty="0" smtClean="0"/>
              <a:t>Health </a:t>
            </a:r>
            <a:r>
              <a:rPr lang="en-US" dirty="0"/>
              <a:t>awareness</a:t>
            </a:r>
          </a:p>
          <a:p>
            <a:r>
              <a:rPr lang="en-US"/>
              <a:t>	</a:t>
            </a:r>
            <a:r>
              <a:rPr lang="en-US" smtClean="0"/>
              <a:t>Education </a:t>
            </a:r>
            <a:r>
              <a:rPr lang="en-US" dirty="0"/>
              <a:t>and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1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120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Persuation</vt:lpstr>
      <vt:lpstr>  Techniques of Persuasion</vt:lpstr>
      <vt:lpstr>Techniques of Persuasion</vt:lpstr>
      <vt:lpstr>Techniques of Persuasion</vt:lpstr>
      <vt:lpstr>Techniques of Persuasion</vt:lpstr>
      <vt:lpstr>Techniques of Persuasion</vt:lpstr>
      <vt:lpstr>Importance of Persuasion Techniques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14</cp:revision>
  <dcterms:created xsi:type="dcterms:W3CDTF">2025-12-02T09:03:41Z</dcterms:created>
  <dcterms:modified xsi:type="dcterms:W3CDTF">2026-01-12T19:42:50Z</dcterms:modified>
</cp:coreProperties>
</file>