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38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KINETIC ENERGY (KE)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At Rest: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KE = 0</a:t>
            </a:r>
          </a:p>
          <a:p>
            <a:r>
              <a:rPr lang="en-US" b="1" dirty="0"/>
              <a:t>Examples: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Moving car, flowing water.</a:t>
            </a:r>
          </a:p>
          <a:p>
            <a:r>
              <a:rPr lang="en-US" b="1" dirty="0"/>
              <a:t>Relation with Work: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Work done = change in KE.</a:t>
            </a:r>
          </a:p>
          <a:p>
            <a:r>
              <a:rPr lang="en-US" b="1" dirty="0"/>
              <a:t>Derived From: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Newton’s laws of motion.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222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ENERGY (PE)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62238"/>
            <a:ext cx="536557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possessed due to position or configuration.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Gravitational PE 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mgh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Reference Level: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Depends on chosen zero level.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Elastic PE: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PE=12k x2</a:t>
            </a:r>
          </a:p>
        </p:txBody>
      </p:sp>
    </p:spTree>
    <p:extLst>
      <p:ext uri="{BB962C8B-B14F-4D97-AF65-F5344CB8AC3E}">
        <p14:creationId xmlns:p14="http://schemas.microsoft.com/office/powerpoint/2010/main" val="264146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ENERGY (PE)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Unit: </a:t>
            </a:r>
            <a:r>
              <a:rPr lang="en-US" dirty="0" smtClean="0"/>
              <a:t>Joule</a:t>
            </a:r>
            <a:endParaRPr lang="en-US" dirty="0"/>
          </a:p>
          <a:p>
            <a:r>
              <a:rPr lang="en-US" b="1" dirty="0"/>
              <a:t>Stored </a:t>
            </a:r>
            <a:r>
              <a:rPr lang="en-US" b="1" dirty="0" smtClean="0"/>
              <a:t>Energy: </a:t>
            </a:r>
            <a:r>
              <a:rPr lang="en-US" dirty="0" smtClean="0"/>
              <a:t>Can </a:t>
            </a:r>
            <a:r>
              <a:rPr lang="en-US" dirty="0"/>
              <a:t>be converted to KE.</a:t>
            </a:r>
          </a:p>
          <a:p>
            <a:r>
              <a:rPr lang="en-US" b="1" dirty="0"/>
              <a:t>Height </a:t>
            </a:r>
            <a:r>
              <a:rPr lang="en-US" b="1" dirty="0" smtClean="0"/>
              <a:t>Dependency: </a:t>
            </a:r>
            <a:r>
              <a:rPr lang="en-US" dirty="0" smtClean="0"/>
              <a:t>Higher </a:t>
            </a:r>
            <a:r>
              <a:rPr lang="en-US" dirty="0"/>
              <a:t>object → more PE.</a:t>
            </a:r>
          </a:p>
          <a:p>
            <a:r>
              <a:rPr lang="en-US" b="1" dirty="0" smtClean="0"/>
              <a:t>Examples:</a:t>
            </a:r>
            <a:r>
              <a:rPr lang="en-US" dirty="0" smtClean="0"/>
              <a:t> Water </a:t>
            </a:r>
            <a:r>
              <a:rPr lang="en-US" dirty="0"/>
              <a:t>in dam, stretched spring.</a:t>
            </a:r>
          </a:p>
          <a:p>
            <a:r>
              <a:rPr lang="en-US" b="1" dirty="0"/>
              <a:t>PE Can Be Negative: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Depends on reference.</a:t>
            </a:r>
          </a:p>
          <a:p>
            <a:r>
              <a:rPr lang="en-US" b="1" dirty="0"/>
              <a:t>Important in Mechanics: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Used in energy conservation.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96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WORK–ENERGY PRINCIPLE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646740"/>
            <a:ext cx="501502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Statement: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 work done equals change in kinetic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Mathematical Form: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KEf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−Kei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Derived From: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Newton’s second law.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Applies to Particles: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rigid bodies.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Work is Positive: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increases.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Work is Negative: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320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WORK–ENERGY PRINCIPLE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If Work is Negative: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KE decreases.</a:t>
            </a:r>
          </a:p>
          <a:p>
            <a:r>
              <a:rPr lang="en-US" b="1" dirty="0"/>
              <a:t>No Work Done: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KE remains constant.</a:t>
            </a:r>
          </a:p>
          <a:p>
            <a:r>
              <a:rPr lang="en-US" b="1" dirty="0"/>
              <a:t>Simplifies Motion Problems: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No need of time.</a:t>
            </a:r>
          </a:p>
          <a:p>
            <a:r>
              <a:rPr lang="en-US" b="1" dirty="0"/>
              <a:t>Applicable in Variable Forces: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Yes.</a:t>
            </a:r>
          </a:p>
          <a:p>
            <a:r>
              <a:rPr lang="en-US" b="1" dirty="0"/>
              <a:t>Foundation of Energy Methods: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Used widely in physics.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138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INTERCONVERSION OF KE AND PE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Conversion between kinetic and potential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Energy Constant: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+ PE = constant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Maximum Height: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= 0, PE = maximum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 Ground Level: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 = 0, KE = maximum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Falling body, pendulum.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Energy Loss Case: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9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INTERCONVERSION OF KE AND PE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Falling body, pendulum.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Energy Loss Case: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Ideal systems.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Gravity Role: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Acts as converting force.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Velocity Changes: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Due to energy exchange.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Energy: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Remains conserved.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 Systems: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Some energy lost as heat.</a:t>
            </a:r>
          </a:p>
        </p:txBody>
      </p:sp>
    </p:spTree>
    <p:extLst>
      <p:ext uri="{BB962C8B-B14F-4D97-AF65-F5344CB8AC3E}">
        <p14:creationId xmlns:p14="http://schemas.microsoft.com/office/powerpoint/2010/main" val="27600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FORMULA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4" y="2193634"/>
            <a:ext cx="7666182" cy="4068619"/>
          </a:xfrm>
        </p:spPr>
      </p:pic>
    </p:spTree>
    <p:extLst>
      <p:ext uri="{BB962C8B-B14F-4D97-AF65-F5344CB8AC3E}">
        <p14:creationId xmlns:p14="http://schemas.microsoft.com/office/powerpoint/2010/main" val="374636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LAW OF CONSERVATION OF ENERGY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423705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Statement: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cannot be created or destroyed.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Conversion: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form to another.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Energy Constant: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isolated system.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Energy: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+ PE remains constant.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Mathematical Form: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KEi+PEi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KEf+PEfKE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89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LAW OF CONSERVATION OF ENERGY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Valid in All Physical Processes</a:t>
            </a:r>
            <a:endParaRPr lang="en-US" dirty="0"/>
          </a:p>
          <a:p>
            <a:r>
              <a:rPr lang="en-US" b="1" dirty="0"/>
              <a:t>Examples: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Pendulum, roller coaster.</a:t>
            </a:r>
          </a:p>
          <a:p>
            <a:r>
              <a:rPr lang="en-US" b="1" dirty="0"/>
              <a:t>Violation: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None experimentally observed.</a:t>
            </a:r>
          </a:p>
          <a:p>
            <a:r>
              <a:rPr lang="en-US" b="1" dirty="0"/>
              <a:t>Energy Loss: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Appears as heat or sound.</a:t>
            </a:r>
          </a:p>
          <a:p>
            <a:r>
              <a:rPr lang="en-US" b="1" dirty="0"/>
              <a:t>Fundamental Law: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Governs all branches of physics.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4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08240"/>
            <a:ext cx="636584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is the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rate of doing work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rate of energy transfer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Basic 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P=W/t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 Unit: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Watt (W)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Watt 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W = 1 Joule per second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Scalar Quantity: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has magnitude only, no direction.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 Power: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avg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=W total/ t total</a:t>
            </a:r>
          </a:p>
        </p:txBody>
      </p:sp>
    </p:spTree>
    <p:extLst>
      <p:ext uri="{BB962C8B-B14F-4D97-AF65-F5344CB8AC3E}">
        <p14:creationId xmlns:p14="http://schemas.microsoft.com/office/powerpoint/2010/main" val="78875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62238"/>
            <a:ext cx="424988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Instantaneous Power: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at a particular instant of time.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Power: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Associated with motion and force.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Electrical Power (reference):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P=VI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Importance: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Determines how fast work is performed.</a:t>
            </a:r>
          </a:p>
        </p:txBody>
      </p:sp>
    </p:spTree>
    <p:extLst>
      <p:ext uri="{BB962C8B-B14F-4D97-AF65-F5344CB8AC3E}">
        <p14:creationId xmlns:p14="http://schemas.microsoft.com/office/powerpoint/2010/main" val="3370020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AND VELOCITY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440704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Relation between Power and Velocity: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depends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force and velocity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Fv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Derivation Basis: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 W=Fs​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When Force is Parallel to Motion: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Maximum power is produced.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Vector Form: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P=F⃗⋅v⃗</a:t>
            </a:r>
          </a:p>
        </p:txBody>
      </p:sp>
    </p:spTree>
    <p:extLst>
      <p:ext uri="{BB962C8B-B14F-4D97-AF65-F5344CB8AC3E}">
        <p14:creationId xmlns:p14="http://schemas.microsoft.com/office/powerpoint/2010/main" val="2348157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AND VELOCITY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378821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Force ⟂ Velocity: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= 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Vehicles: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Engine power calculation.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Lifting Objects: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P=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mgv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Velocity → High Power: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 constant force.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Conveyors, elevators, automobiles.</a:t>
            </a:r>
          </a:p>
        </p:txBody>
      </p:sp>
    </p:spTree>
    <p:extLst>
      <p:ext uri="{BB962C8B-B14F-4D97-AF65-F5344CB8AC3E}">
        <p14:creationId xmlns:p14="http://schemas.microsoft.com/office/powerpoint/2010/main" val="3280495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OF POWER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85239"/>
            <a:ext cx="217559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 Unit: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Watt (W)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 Units: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1W=1 kg m2s-3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Kilowatt (kW):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1kW=103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Megawatt (MW):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1MW=106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Horsepower (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hp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1hp=746W </a:t>
            </a:r>
          </a:p>
        </p:txBody>
      </p:sp>
    </p:spTree>
    <p:extLst>
      <p:ext uri="{BB962C8B-B14F-4D97-AF65-F5344CB8AC3E}">
        <p14:creationId xmlns:p14="http://schemas.microsoft.com/office/powerpoint/2010/main" val="2244826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is the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capacity to do work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 Unit: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Joule (J)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Scalar Quantity: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 magnitude only.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Mechanical Energy: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 of KE and PE.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Other Forms: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Thermal, electrical, chemical, nuclear.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Transfer: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via work or heat.</a:t>
            </a:r>
          </a:p>
        </p:txBody>
      </p:sp>
    </p:spTree>
    <p:extLst>
      <p:ext uri="{BB962C8B-B14F-4D97-AF65-F5344CB8AC3E}">
        <p14:creationId xmlns:p14="http://schemas.microsoft.com/office/powerpoint/2010/main" val="2306721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3062238"/>
            <a:ext cx="481413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Dimensional 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ML2T−2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Stored Energy: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Exists as potential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Motion Energy: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Exists as kinetic energy.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Law: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can neither be created nor destroyed.</a:t>
            </a:r>
          </a:p>
        </p:txBody>
      </p:sp>
    </p:spTree>
    <p:extLst>
      <p:ext uri="{BB962C8B-B14F-4D97-AF65-F5344CB8AC3E}">
        <p14:creationId xmlns:p14="http://schemas.microsoft.com/office/powerpoint/2010/main" val="174733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KINETIC ENERGY (KE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08240"/>
            <a:ext cx="360868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 possessed due to motion.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Formula: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KE=12mv2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Depends On: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Mass and square of velocity.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Doubling Velocity: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 becomes 4 times.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Unit: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Joule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Always Positive: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Cannot be negative.</a:t>
            </a:r>
          </a:p>
        </p:txBody>
      </p:sp>
    </p:spTree>
    <p:extLst>
      <p:ext uri="{BB962C8B-B14F-4D97-AF65-F5344CB8AC3E}">
        <p14:creationId xmlns:p14="http://schemas.microsoft.com/office/powerpoint/2010/main" val="38672282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158</Words>
  <Application>Microsoft Office PowerPoint</Application>
  <PresentationFormat>Widescreen</PresentationFormat>
  <Paragraphs>125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Applied Science</vt:lpstr>
      <vt:lpstr>POWER</vt:lpstr>
      <vt:lpstr>POWER</vt:lpstr>
      <vt:lpstr>POWER AND VELOCITY</vt:lpstr>
      <vt:lpstr>POWER AND VELOCITY</vt:lpstr>
      <vt:lpstr>UNITS OF POWER</vt:lpstr>
      <vt:lpstr>ENERGY</vt:lpstr>
      <vt:lpstr>ENERGY</vt:lpstr>
      <vt:lpstr>KINETIC ENERGY (KE)</vt:lpstr>
      <vt:lpstr>KINETIC ENERGY (KE)</vt:lpstr>
      <vt:lpstr>POTENTIAL ENERGY (PE)</vt:lpstr>
      <vt:lpstr>POTENTIAL ENERGY (PE)</vt:lpstr>
      <vt:lpstr>WORK–ENERGY PRINCIPLE</vt:lpstr>
      <vt:lpstr>WORK–ENERGY PRINCIPLE</vt:lpstr>
      <vt:lpstr>INTERCONVERSION OF KE AND PE</vt:lpstr>
      <vt:lpstr>INTERCONVERSION OF KE AND PE</vt:lpstr>
      <vt:lpstr>IMPORTANT FORMULA</vt:lpstr>
      <vt:lpstr>LAW OF CONSERVATION OF ENERGY</vt:lpstr>
      <vt:lpstr>LAW OF CONSERVATION OF ENERGY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1</cp:revision>
  <dcterms:created xsi:type="dcterms:W3CDTF">2026-01-13T07:15:57Z</dcterms:created>
  <dcterms:modified xsi:type="dcterms:W3CDTF">2026-01-13T07:24:45Z</dcterms:modified>
</cp:coreProperties>
</file>