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5414" y="1691014"/>
            <a:ext cx="7099403" cy="1590805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Epidermidis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80" y="114906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Epidermidis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Spherical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non-motile, non-spore-forming bacterium.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Belongs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Staphylococcus genus.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Facultatively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anaerobic and produces catalase to neutralize hydrogen peroxide.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Epidermidis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233" y="2492679"/>
            <a:ext cx="9993557" cy="3449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Differences from Staphylococcus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Aureus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Lacks many virulence factors associated with invasive infections.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Colonization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14" y="2567836"/>
            <a:ext cx="10128336" cy="3281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Normal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Habitat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skin, mucous membranes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Particularly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in areas with a high concentration of sebaceous glands.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Role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69458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Competes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with pathogens for nutrients and space.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Helps prevent colonization by harmful microorganisms.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77655"/>
            <a:ext cx="9601196" cy="1008344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Opportunistic Pathogen</a:t>
            </a:r>
            <a:br>
              <a:rPr lang="en-US" sz="5400" b="1" dirty="0">
                <a:latin typeface="Times New Roman" pitchFamily="18" charset="0"/>
                <a:cs typeface="Times New Roman" pitchFamily="18" charset="0"/>
              </a:rPr>
            </a:br>
            <a:endParaRPr lang="en-US" sz="49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cause infections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immunocompromised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individuals and those with invasive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devices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Common Issues: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Common Issues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Catheter-associated bloodstream infections (CRBSIs).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Prosthetic joint infections.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Biofilm Formation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Aids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device-related infections, making treatment more challenging.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1410</TotalTime>
  <Words>137</Words>
  <Application>Microsoft Office PowerPoint</Application>
  <PresentationFormat>Custom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Staphylococcus Epidermidis</vt:lpstr>
      <vt:lpstr>Staphylococcus Epidermidis</vt:lpstr>
      <vt:lpstr>Staphylococcus Epidermidis</vt:lpstr>
      <vt:lpstr>Colonization</vt:lpstr>
      <vt:lpstr> Role</vt:lpstr>
      <vt:lpstr>Opportunistic Pathogen </vt:lpstr>
      <vt:lpstr>Common Issues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86</cp:revision>
  <dcterms:created xsi:type="dcterms:W3CDTF">2025-09-15T17:01:40Z</dcterms:created>
  <dcterms:modified xsi:type="dcterms:W3CDTF">2025-12-02T04:45:00Z</dcterms:modified>
</cp:coreProperties>
</file>