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11"/>
  </p:notesMasterIdLst>
  <p:sldIdLst>
    <p:sldId id="256" r:id="rId2"/>
    <p:sldId id="257" r:id="rId3"/>
    <p:sldId id="277" r:id="rId4"/>
    <p:sldId id="279" r:id="rId5"/>
    <p:sldId id="281" r:id="rId6"/>
    <p:sldId id="283" r:id="rId7"/>
    <p:sldId id="285" r:id="rId8"/>
    <p:sldId id="287" r:id="rId9"/>
    <p:sldId id="274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66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29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FD42F7-718C-4B98-AAEC-167E6DDD60A7}" type="datetimeFigureOut">
              <a:rPr lang="en-US" smtClean="0"/>
              <a:t>1/8/2026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B2AA4F-B828-4D7C-AFD3-893933DAFCB4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t>1/8/2026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1/8/2026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1/8/2026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1/8/2026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0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0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1/8/2026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1/8/2026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1/8/2026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1/8/2026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1/8/2026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t>1/8/2026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84619" y="1447136"/>
            <a:ext cx="631225" cy="42738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138E906-E971-70FB-B168-86F1F0724308}"/>
              </a:ext>
            </a:extLst>
          </p:cNvPr>
          <p:cNvSpPr txBox="1"/>
          <p:nvPr/>
        </p:nvSpPr>
        <p:spPr>
          <a:xfrm>
            <a:off x="2664967" y="2879678"/>
            <a:ext cx="7079533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4000" b="1" dirty="0">
                <a:solidFill>
                  <a:srgbClr val="0284C7"/>
                </a:solidFill>
                <a:latin typeface="Arial" panose="020B0604020202020204" pitchFamily="34" charset="0"/>
              </a:rPr>
              <a:t>Fourteen</a:t>
            </a:r>
          </a:p>
          <a:p>
            <a:pPr algn="ctr"/>
            <a:r>
              <a:rPr lang="en-GB" sz="4000" b="0" i="0" dirty="0">
                <a:solidFill>
                  <a:srgbClr val="475569"/>
                </a:solidFill>
                <a:effectLst/>
                <a:latin typeface="Arial" panose="020B0604020202020204" pitchFamily="34" charset="0"/>
              </a:rPr>
              <a:t>Presented by: Anila Khalid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9690" y="497508"/>
            <a:ext cx="631225" cy="48462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C3D5150-3DA3-C34D-4446-337B1764BD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80758" y="975970"/>
            <a:ext cx="7230484" cy="490606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9690" y="497508"/>
            <a:ext cx="631225" cy="48462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A5A4C82-4B0B-CD9C-5631-863177D030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85521" y="1218891"/>
            <a:ext cx="7220958" cy="4420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67918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9690" y="497508"/>
            <a:ext cx="631225" cy="48462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CA0C05E-6C00-A8A2-704D-E3AB461869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04626" y="956917"/>
            <a:ext cx="6782747" cy="4944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21226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9690" y="497508"/>
            <a:ext cx="631225" cy="48462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F0C3D18-3D7B-0C1F-DCFE-E34462885C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52258" y="1209365"/>
            <a:ext cx="6687483" cy="4439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52427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9690" y="497508"/>
            <a:ext cx="631225" cy="48462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D4A2DEF-EDAB-F586-E7A6-A90A52452B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95047" y="952154"/>
            <a:ext cx="7201905" cy="49536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40294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9690" y="497508"/>
            <a:ext cx="631225" cy="48462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3D3DA88-091B-26DB-857A-3282BFA689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14126" y="899759"/>
            <a:ext cx="6963747" cy="5058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29352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9690" y="497508"/>
            <a:ext cx="631225" cy="48462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C5DDDF7-C0B2-4D28-42A2-D7776A7282D9}"/>
              </a:ext>
            </a:extLst>
          </p:cNvPr>
          <p:cNvSpPr txBox="1"/>
          <p:nvPr/>
        </p:nvSpPr>
        <p:spPr>
          <a:xfrm>
            <a:off x="1182705" y="2474893"/>
            <a:ext cx="9485194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PK" sz="28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How is conflict the most important element to make a work of fiction interesting for the reader?</a:t>
            </a:r>
            <a:endParaRPr lang="en-PK" sz="2800" b="1" dirty="0">
              <a:solidFill>
                <a:srgbClr val="FF0000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E723021-FAE8-B166-68F6-FAB3EE2DA072}"/>
              </a:ext>
            </a:extLst>
          </p:cNvPr>
          <p:cNvSpPr txBox="1"/>
          <p:nvPr/>
        </p:nvSpPr>
        <p:spPr>
          <a:xfrm>
            <a:off x="5015401" y="1466902"/>
            <a:ext cx="181980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GB" sz="2800" b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QUESTION</a:t>
            </a:r>
            <a:endParaRPr lang="en-PK" sz="28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32326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9690" y="497508"/>
            <a:ext cx="631225" cy="484624"/>
          </a:xfrm>
          <a:prstGeom prst="rect">
            <a:avLst/>
          </a:prstGeom>
        </p:spPr>
      </p:pic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85030" y="497508"/>
            <a:ext cx="11195436" cy="5895341"/>
          </a:xfrm>
          <a:prstGeom prst="rect">
            <a:avLst/>
          </a:prstGeo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>
            <a:fillRect/>
          </a:stretch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13</TotalTime>
  <Words>25</Words>
  <Application>Microsoft Office PowerPoint</Application>
  <PresentationFormat>Widescreen</PresentationFormat>
  <Paragraphs>4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Calibri</vt:lpstr>
      <vt:lpstr>Garamond</vt:lpstr>
      <vt:lpstr>Organic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MRT www.Win2Farsi.com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GENERAL ANATOMY</dc:title>
  <dc:creator>Moorche</dc:creator>
  <cp:lastModifiedBy>Administrator</cp:lastModifiedBy>
  <cp:revision>66</cp:revision>
  <dcterms:created xsi:type="dcterms:W3CDTF">2025-11-09T06:51:00Z</dcterms:created>
  <dcterms:modified xsi:type="dcterms:W3CDTF">2026-01-08T09:14:05Z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26FC9E0A83EC40458A8F809BAEE867E6_12</vt:lpwstr>
  </property>
  <property fmtid="{D5CDD505-2E9C-101B-9397-08002B2CF9AE}" pid="3" name="KSOProductBuildVer">
    <vt:lpwstr>1033-12.2.0.23155</vt:lpwstr>
  </property>
</Properties>
</file>