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B4148-71F9-4A00-8C41-55399640972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2920E-EC4C-42CC-A90B-20AEB04F8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6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Efficiency is the often measurable ability to avoid making mistakes or wasting materials, energy, efforts, money, and time while performing a task.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2920E-EC4C-42CC-A90B-20AEB04F84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set of practices that are necessary to prevent the spread of disease and preserve health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2920E-EC4C-42CC-A90B-20AEB04F84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11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low blood pressure (hypotension), respiratory depression, irregular heart rhythms (arrhythmias), nausea, vomiting, shivering, and confusion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2920E-EC4C-42CC-A90B-20AEB04F84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2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3—10% nosocomial</a:t>
            </a:r>
            <a:r>
              <a:rPr lang="en-US" baseline="0" dirty="0" smtClean="0"/>
              <a:t> infection( 14—17% SSI)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2920E-EC4C-42CC-A90B-20AEB04F84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69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54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0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559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925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3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164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774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669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17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7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8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9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59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88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1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8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6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4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Health &amp; Safety in Operating Theatres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FSC( OT 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ADNAN RAMZAN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sz="2600" b="1" dirty="0" smtClean="0"/>
              <a:t>Doctors Institute of Medical &amp; Emerging Science</a:t>
            </a:r>
            <a:endParaRPr sz="2600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Prevention and Control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storage of hazardous substances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maintenance of equipment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 leaks immediately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adequate Personal Protective Equipment (PPE)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Contamination and Infection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theatres must be sterile environments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Site Infections (SSIs) form a major portion of hospital infections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patients also protects staff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Infection Prevention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air ventilation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entry into operating theatre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zoning of clean and dirty areas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Strict cleaning and disinfection protocols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Role of PPE in Operating Theatres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staff and patients from infection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 selection of PPE is important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order of wearing and removing PPE is essential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/>
              <a:t>Additional </a:t>
            </a:r>
            <a:r>
              <a:rPr b="1" dirty="0" smtClean="0"/>
              <a:t>Easy</a:t>
            </a:r>
            <a:r>
              <a:rPr lang="en-US" b="1" dirty="0" smtClean="0"/>
              <a:t> points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follow standard operating procedures (SOPs)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Attend regular safety training sessions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hazards immediately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good communication among staff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338" y="2358189"/>
            <a:ext cx="6523014" cy="3686476"/>
          </a:xfrm>
        </p:spPr>
      </p:pic>
    </p:spTree>
    <p:extLst>
      <p:ext uri="{BB962C8B-B14F-4D97-AF65-F5344CB8AC3E}">
        <p14:creationId xmlns:p14="http://schemas.microsoft.com/office/powerpoint/2010/main" val="1691076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theatres are high-risk working environments.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and safety are essential to protect both patients and staff.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small accidents can lead to serious injury or infection.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Common Hazards in Operating Theatres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Slips, trips, and falls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Exposure to hazardous substances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 and infection risks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Equipment-related accidents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Accidents: Slips, Trips, and 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Caused by spilled fluids, loose wires, or misplaced equipment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 floors increase the risk of staff injuries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delay operations and reduce efficiency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30" y="2425567"/>
            <a:ext cx="6870014" cy="37346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86475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Prevention of Slips and Falls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layout and organization of operating theatre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 unnecessary equipment from the floor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Floor is made up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Seamless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Non-Porous material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spills immediately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Importance of Good Theatre 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cleaning reduces infection risk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floors and surfaces improve staff safety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waste disposal is essential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Exposure to Hazardous Substances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theatres use chemicals and anesthetic gases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Isoflurane is a commonly used anesthetic gas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exposure can cause health problems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Health Effects of Hazardous Substances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Headache and dizziness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Fatigue and nausea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organ damage (renal, hepatic, reproductive)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38</TotalTime>
  <Words>407</Words>
  <Application>Microsoft Office PowerPoint</Application>
  <PresentationFormat>On-screen Show (4:3)</PresentationFormat>
  <Paragraphs>65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Organic</vt:lpstr>
      <vt:lpstr>Health &amp; Safety in Operating Theatres</vt:lpstr>
      <vt:lpstr>Introduction</vt:lpstr>
      <vt:lpstr>Common Hazards in Operating Theatres</vt:lpstr>
      <vt:lpstr>Accidents: Slips, Trips, and Falls</vt:lpstr>
      <vt:lpstr>PowerPoint Presentation</vt:lpstr>
      <vt:lpstr>Prevention of Slips and Falls</vt:lpstr>
      <vt:lpstr>Importance of Good Theatre Hygiene</vt:lpstr>
      <vt:lpstr>Exposure to Hazardous Substances</vt:lpstr>
      <vt:lpstr>Health Effects of Hazardous Substances</vt:lpstr>
      <vt:lpstr>Prevention and Control Measures</vt:lpstr>
      <vt:lpstr>Contamination and Infection Control</vt:lpstr>
      <vt:lpstr>Infection Prevention Measures</vt:lpstr>
      <vt:lpstr>Role of PPE in Operating Theatres</vt:lpstr>
      <vt:lpstr>Additional Easy points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&amp; Safety in Operating Theatres</dc:title>
  <dc:subject/>
  <dc:creator>ADMIN</dc:creator>
  <cp:keywords/>
  <dc:description>generated using python-pptx</dc:description>
  <cp:lastModifiedBy>ADMIN</cp:lastModifiedBy>
  <cp:revision>5</cp:revision>
  <dcterms:created xsi:type="dcterms:W3CDTF">2013-01-27T09:14:16Z</dcterms:created>
  <dcterms:modified xsi:type="dcterms:W3CDTF">2026-01-07T04:18:21Z</dcterms:modified>
  <cp:category/>
</cp:coreProperties>
</file>