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0"/>
  </p:notesMasterIdLst>
  <p:sldIdLst>
    <p:sldId id="281" r:id="rId2"/>
    <p:sldId id="282" r:id="rId3"/>
    <p:sldId id="256" r:id="rId4"/>
    <p:sldId id="257" r:id="rId5"/>
    <p:sldId id="258" r:id="rId6"/>
    <p:sldId id="259" r:id="rId7"/>
    <p:sldId id="283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84" r:id="rId16"/>
    <p:sldId id="267" r:id="rId17"/>
    <p:sldId id="268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9" r:id="rId27"/>
    <p:sldId id="280" r:id="rId28"/>
    <p:sldId id="285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BA8A21-E284-4AC8-9020-168DFEBDD3CC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AEF404-2AF8-4104-B7F1-7F315A9872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87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ETHICAL CODE--- Set</a:t>
            </a:r>
            <a:r>
              <a:rPr lang="en-US" baseline="0" dirty="0" smtClean="0"/>
              <a:t> of rules which are related to the ethics of patient in health care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EF404-2AF8-4104-B7F1-7F315A9872C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656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Euthanasia means </a:t>
            </a:r>
            <a:r>
              <a:rPr lang="en-US" b="1" dirty="0" smtClean="0"/>
              <a:t>ending a person’s life on purpose to stop severe pain or suffering</a:t>
            </a:r>
            <a:r>
              <a:rPr lang="en-US" dirty="0" smtClean="0"/>
              <a:t>,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EF404-2AF8-4104-B7F1-7F315A9872C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289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wrong body part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wrong patient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wrong procedure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Leaving surgical instruments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wrong medication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Ignoring a patient's known allergies 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overdose or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underdose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EF404-2AF8-4104-B7F1-7F315A9872C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534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7577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634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973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44075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723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2945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6387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1290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3306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179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416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156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818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3837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142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277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312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77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Medical Ethics and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ADNAN RAMZAN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BS(OT&amp;RIT)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441" y="3602659"/>
            <a:ext cx="2505727" cy="2505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799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Beneficence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Doctor should act for patient benefit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 should improve health condition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should be given with kindness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Doctor must always think of patient welfare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Non-Maleficence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Doctor should not cause harm to patient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careless or wrong treatment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Risks should be minimized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safety is very important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Justice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patients should be treated equally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discrimination based on gender or wealth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Resources should be used fairly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patient deserves proper care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Confidentiality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information must be kept private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details should not be shared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Disclosure only with patient permission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Maintaining secrecy builds patient trust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Informed Consent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should know about treatment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Doctor explains risks and benefits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agrees freely without pressure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Consent is both ethical and legal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7209130"/>
              </p:ext>
            </p:extLst>
          </p:nvPr>
        </p:nvGraphicFramePr>
        <p:xfrm>
          <a:off x="1176338" y="2490788"/>
          <a:ext cx="6799262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9631"/>
                <a:gridCol w="339963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Type of Consent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Meaning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Implied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Shown by actions</a:t>
                      </a: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Express Consent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Clearly stated consent (oral or written)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Informed Consent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Consent given after full explanation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Tacit Consent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Silent approval without objection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Proxy Consent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Consent given by guardian/relative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Blanket Consent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General consent taken at admission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721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Professional Ethics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 workers must be honest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should maintain good behavior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Respect patients and colleagues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Continuous learning is necessary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Ethical Issues in Healthcare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 situations create ethical problems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 include end-of-life care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 donation decisions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Abortion and euthanasia cases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smtClean="0"/>
              <a:t> </a:t>
            </a:r>
            <a:r>
              <a:rPr b="1" dirty="0"/>
              <a:t>Medical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law controls medical practice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Defines duties of health professionals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Punishes unethical or illegal acts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Ensures safe healthcare services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Negligence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Negligence means careless treatment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Failure to give proper medical care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Doctor does not follow standards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causes harm to the patient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325" y="2404198"/>
            <a:ext cx="3801979" cy="3840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71713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Malpractice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Malpractice is professional misconduct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Wrong or illegal medical treatment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can take legal action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Doctor may face punishment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Patient 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Patients have right to information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can give or refuse consent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have right to privacy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deserve safe treatment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Doctor–Patient Relationship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is based on trust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Doctor must act honestly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must cooperate with doctor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communication improves care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Legal Documentation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records must be maintained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Consent forms are very important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Documents act as legal proof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records protect doctors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Ethics Committees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Group of medical experts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discuss ethical problems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 in difficult medical decisions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 healthcare professionals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Ethics in Decision Making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Ethics guides complex medical decisions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Helps balance benefit and risk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Protects patient dignity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Supports responsible medical practice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Challenges in Ethical Practice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Limited medical resources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Cultural and religious differences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Advanced technology issues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Pressure in emergency situations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ethics and law are essential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guide safe healthcare practice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protect patients and professionals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Every health worker must follow them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588" y="2396691"/>
            <a:ext cx="6318637" cy="3570972"/>
          </a:xfrm>
        </p:spPr>
      </p:pic>
    </p:spTree>
    <p:extLst>
      <p:ext uri="{BB962C8B-B14F-4D97-AF65-F5344CB8AC3E}">
        <p14:creationId xmlns:p14="http://schemas.microsoft.com/office/powerpoint/2010/main" val="2982779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Medical Ethics and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ethics explains what is right and wrong in healthcare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law provides legal rules for healthcare practice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guide doctors, nurses, and health professionals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They help in providing safe and fair patient care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Meaning of Medical Ethics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ethics is the study of moral values 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guides health professionals in daily work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helps in making correct decisions for patients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focuses mainly on patient welfare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Need for Medical Ethics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Helps protect patient life and dignity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Builds trust between patient and doctor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Improves quality of healthcare services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Prevents misuse of medical power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History of Medical Ethics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Medical ethics started with Hippocratic Oath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Doctors promised to serve patients honestly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Modern ethics include laws and guidelines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codes guide ethical practice 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today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150" y="2382756"/>
            <a:ext cx="6656813" cy="3738911"/>
          </a:xfrm>
        </p:spPr>
      </p:pic>
    </p:spTree>
    <p:extLst>
      <p:ext uri="{BB962C8B-B14F-4D97-AF65-F5344CB8AC3E}">
        <p14:creationId xmlns:p14="http://schemas.microsoft.com/office/powerpoint/2010/main" val="247191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Principles of Medical Ethics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Ethical practice is based on four principles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Autonomy respects patient choice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Beneficence means doing good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Non-maleficence avoids harm and 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ensures </a:t>
            </a:r>
            <a:r>
              <a:rPr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fairness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Justice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Autonomy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Patients have the right to make decisions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Doctors must respect patient wishes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Patients must be informed properly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Consent must be voluntary and informed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3052</TotalTime>
  <Words>637</Words>
  <Application>Microsoft Office PowerPoint</Application>
  <PresentationFormat>On-screen Show (4:3)</PresentationFormat>
  <Paragraphs>145</Paragraphs>
  <Slides>28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Garamond</vt:lpstr>
      <vt:lpstr>Times New Roman</vt:lpstr>
      <vt:lpstr>Organic</vt:lpstr>
      <vt:lpstr>Medical Ethics and Law</vt:lpstr>
      <vt:lpstr>PowerPoint Presentation</vt:lpstr>
      <vt:lpstr>Medical Ethics and Law</vt:lpstr>
      <vt:lpstr>Meaning of Medical Ethics</vt:lpstr>
      <vt:lpstr>Need for Medical Ethics</vt:lpstr>
      <vt:lpstr>History of Medical Ethics</vt:lpstr>
      <vt:lpstr>PowerPoint Presentation</vt:lpstr>
      <vt:lpstr>Principles of Medical Ethics</vt:lpstr>
      <vt:lpstr>Autonomy </vt:lpstr>
      <vt:lpstr>Beneficence </vt:lpstr>
      <vt:lpstr>Non-Maleficence </vt:lpstr>
      <vt:lpstr>Justice </vt:lpstr>
      <vt:lpstr>Confidentiality</vt:lpstr>
      <vt:lpstr>Informed Consent</vt:lpstr>
      <vt:lpstr>PowerPoint Presentation</vt:lpstr>
      <vt:lpstr>Professional Ethics</vt:lpstr>
      <vt:lpstr>Ethical Issues in Healthcare</vt:lpstr>
      <vt:lpstr> Medical Law</vt:lpstr>
      <vt:lpstr>Negligence </vt:lpstr>
      <vt:lpstr>Malpractice </vt:lpstr>
      <vt:lpstr>Patient Rights</vt:lpstr>
      <vt:lpstr>Doctor–Patient Relationship</vt:lpstr>
      <vt:lpstr>Legal Documentation</vt:lpstr>
      <vt:lpstr>Ethics Committees</vt:lpstr>
      <vt:lpstr>Ethics in Decision Making</vt:lpstr>
      <vt:lpstr>Challenges in Ethical Practice</vt:lpstr>
      <vt:lpstr>Conclusion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Ethics and Law</dc:title>
  <dc:subject/>
  <dc:creator>ADMIN</dc:creator>
  <cp:keywords/>
  <dc:description>generated using python-pptx</dc:description>
  <cp:lastModifiedBy>ADMIN</cp:lastModifiedBy>
  <cp:revision>14</cp:revision>
  <dcterms:created xsi:type="dcterms:W3CDTF">2013-01-27T09:14:16Z</dcterms:created>
  <dcterms:modified xsi:type="dcterms:W3CDTF">2026-01-07T06:42:28Z</dcterms:modified>
  <cp:category/>
</cp:coreProperties>
</file>