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1399430"/>
            <a:ext cx="902722" cy="4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</a:t>
            </a:r>
            <a:br>
              <a:rPr lang="en-US" b="1" dirty="0" smtClean="0"/>
            </a:br>
            <a:r>
              <a:rPr lang="en-US" b="1" dirty="0" smtClean="0"/>
              <a:t>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517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c) Connective Tissue</a:t>
            </a:r>
          </a:p>
          <a:p>
            <a:r>
              <a:rPr lang="en-US" dirty="0"/>
              <a:t>Forms protective coverings like meninges.</a:t>
            </a:r>
          </a:p>
          <a:p>
            <a:r>
              <a:rPr lang="en-US" dirty="0"/>
              <a:t>Covers brain, spinal cord, nerves, and ganglia.</a:t>
            </a:r>
          </a:p>
          <a:p>
            <a:r>
              <a:rPr lang="en-US" b="1" dirty="0"/>
              <a:t>Example:</a:t>
            </a:r>
            <a:r>
              <a:rPr lang="en-US" dirty="0"/>
              <a:t> Skull and meninges protect the brain.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 of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Anatomical Division</a:t>
            </a:r>
          </a:p>
          <a:p>
            <a:r>
              <a:rPr lang="en-US" b="1" dirty="0"/>
              <a:t>Central Nervous System (CNS)</a:t>
            </a:r>
            <a:endParaRPr lang="en-US" dirty="0"/>
          </a:p>
          <a:p>
            <a:pPr lvl="1"/>
            <a:r>
              <a:rPr lang="en-US" dirty="0"/>
              <a:t>Includes brain and spinal cord.</a:t>
            </a:r>
          </a:p>
          <a:p>
            <a:pPr lvl="1"/>
            <a:r>
              <a:rPr lang="en-US" dirty="0"/>
              <a:t>Controls thinking, memory, and coordination.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Brain helps you solve a math problem.</a:t>
            </a:r>
          </a:p>
          <a:p>
            <a:r>
              <a:rPr lang="en-US" b="1" dirty="0"/>
              <a:t>Peripheral Nervous System (PNS)</a:t>
            </a:r>
            <a:endParaRPr lang="en-US" dirty="0"/>
          </a:p>
          <a:p>
            <a:pPr lvl="1"/>
            <a:r>
              <a:rPr lang="en-US" dirty="0"/>
              <a:t>Includes nerves and ganglia.</a:t>
            </a:r>
          </a:p>
          <a:p>
            <a:pPr lvl="1"/>
            <a:r>
              <a:rPr lang="en-US" dirty="0"/>
              <a:t>Connects CNS to the rest of the body.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Nerves carry signals from your foot to the brain when you step on something sharp.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Functional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Somatic nervous </a:t>
            </a:r>
            <a:r>
              <a:rPr lang="en-US" b="1" dirty="0" err="1" smtClean="0"/>
              <a:t>sytem:</a:t>
            </a:r>
            <a:r>
              <a:rPr lang="en-US" dirty="0" err="1" smtClean="0"/>
              <a:t>Nerves</a:t>
            </a:r>
            <a:r>
              <a:rPr lang="en-US" dirty="0" smtClean="0"/>
              <a:t> that connect the CNS to skeletal muscles and sensory receptors of skin.</a:t>
            </a:r>
          </a:p>
          <a:p>
            <a:r>
              <a:rPr lang="en-US" b="1" dirty="0" smtClean="0"/>
              <a:t>Visceral nervous </a:t>
            </a:r>
            <a:r>
              <a:rPr lang="en-US" b="1" dirty="0" err="1" smtClean="0"/>
              <a:t>system:</a:t>
            </a:r>
            <a:r>
              <a:rPr lang="en-US" dirty="0" err="1" smtClean="0"/>
              <a:t>Nerves</a:t>
            </a:r>
            <a:r>
              <a:rPr lang="en-US" dirty="0" smtClean="0"/>
              <a:t> that deliver information b/w CNS and organs.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0933"/>
            <a:ext cx="11187486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8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500934"/>
            <a:ext cx="11235193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err="1" smtClean="0"/>
              <a:t>Brain,spinal</a:t>
            </a:r>
            <a:r>
              <a:rPr lang="en-US" dirty="0" smtClean="0"/>
              <a:t> </a:t>
            </a:r>
            <a:r>
              <a:rPr lang="en-US" dirty="0" err="1" smtClean="0"/>
              <a:t>cord,all</a:t>
            </a:r>
            <a:r>
              <a:rPr lang="en-US" dirty="0" smtClean="0"/>
              <a:t> nerves &amp; neurons of human body together make the nervous </a:t>
            </a:r>
            <a:r>
              <a:rPr lang="en-US" dirty="0" err="1" smtClean="0"/>
              <a:t>sytem</a:t>
            </a:r>
            <a:r>
              <a:rPr lang="en-US" dirty="0" smtClean="0"/>
              <a:t>.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Homeostasis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body maintains a stable internal environment despite external changes.</a:t>
            </a:r>
          </a:p>
          <a:p>
            <a:r>
              <a:rPr lang="en-US" dirty="0"/>
              <a:t>This balance is called </a:t>
            </a:r>
            <a:r>
              <a:rPr lang="en-US" b="1" dirty="0"/>
              <a:t>homeostasis</a:t>
            </a:r>
            <a:r>
              <a:rPr lang="en-US" dirty="0"/>
              <a:t>.</a:t>
            </a:r>
          </a:p>
          <a:p>
            <a:r>
              <a:rPr lang="en-US" b="1" dirty="0"/>
              <a:t>Example:</a:t>
            </a:r>
            <a:r>
              <a:rPr lang="en-US" dirty="0"/>
              <a:t> Even on a hot day, your body temperature stays close to 37°C by sweating.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2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Stimuli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change in the internal or external environment is called a </a:t>
            </a:r>
            <a:r>
              <a:rPr lang="en-US" b="1" dirty="0"/>
              <a:t>stimulus</a:t>
            </a:r>
            <a:r>
              <a:rPr lang="en-US" dirty="0"/>
              <a:t>.</a:t>
            </a:r>
          </a:p>
          <a:p>
            <a:r>
              <a:rPr lang="en-US" dirty="0"/>
              <a:t>The body reacts to stimuli to maintain balance.</a:t>
            </a:r>
          </a:p>
          <a:p>
            <a:r>
              <a:rPr lang="en-US" b="1" dirty="0"/>
              <a:t>Example:</a:t>
            </a:r>
            <a:r>
              <a:rPr lang="en-US" dirty="0"/>
              <a:t> Touching a hot object causes you to pull your hand away quickly.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Regulatory Systems of the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body has two main regulatory systems:</a:t>
            </a:r>
          </a:p>
          <a:p>
            <a:pPr lvl="1"/>
            <a:r>
              <a:rPr lang="en-US" b="1" dirty="0"/>
              <a:t>Nervous system</a:t>
            </a:r>
            <a:endParaRPr lang="en-US" dirty="0"/>
          </a:p>
          <a:p>
            <a:pPr lvl="1"/>
            <a:r>
              <a:rPr lang="en-US" b="1" dirty="0"/>
              <a:t>Endocrine system</a:t>
            </a:r>
            <a:endParaRPr lang="en-US" dirty="0"/>
          </a:p>
          <a:p>
            <a:r>
              <a:rPr lang="en-US" dirty="0"/>
              <a:t>Both help the body respond properly to stimuli.</a:t>
            </a:r>
          </a:p>
          <a:p>
            <a:r>
              <a:rPr lang="en-US" b="1" dirty="0"/>
              <a:t>Example:</a:t>
            </a:r>
            <a:r>
              <a:rPr lang="en-US" dirty="0"/>
              <a:t> Nervous system controls quick actions like blinking; endocrine system controls slow actions like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 of the Nervous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Detects </a:t>
            </a:r>
            <a:r>
              <a:rPr lang="en-US" dirty="0"/>
              <a:t>stimuli and sends messages through nerves.</a:t>
            </a:r>
          </a:p>
          <a:p>
            <a:r>
              <a:rPr lang="en-US" dirty="0"/>
              <a:t>Messages are analyzed by the brain or spinal cord (process called </a:t>
            </a:r>
            <a:r>
              <a:rPr lang="en-US" b="1" dirty="0"/>
              <a:t>integration</a:t>
            </a:r>
            <a:r>
              <a:rPr lang="en-US" dirty="0"/>
              <a:t>).</a:t>
            </a:r>
          </a:p>
          <a:p>
            <a:r>
              <a:rPr lang="en-US" dirty="0"/>
              <a:t>After processing, signals are sent to muscles or glands.</a:t>
            </a:r>
          </a:p>
          <a:p>
            <a:r>
              <a:rPr lang="en-US" b="1" dirty="0"/>
              <a:t>Example:</a:t>
            </a:r>
            <a:r>
              <a:rPr lang="en-US" dirty="0"/>
              <a:t> Seeing a ball coming toward you → brain processes → muscles move your hands to </a:t>
            </a:r>
            <a:r>
              <a:rPr lang="en-US" dirty="0" err="1"/>
              <a:t>catc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Effects of Nervous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</a:t>
            </a:r>
            <a:r>
              <a:rPr lang="en-US" dirty="0"/>
              <a:t>muscle movement (contraction and relaxation).</a:t>
            </a:r>
          </a:p>
          <a:p>
            <a:r>
              <a:rPr lang="en-US" dirty="0"/>
              <a:t>Controls gland activity (secretion).</a:t>
            </a:r>
          </a:p>
          <a:p>
            <a:r>
              <a:rPr lang="en-US" b="1" dirty="0"/>
              <a:t>Example:</a:t>
            </a:r>
            <a:r>
              <a:rPr lang="en-US" dirty="0"/>
              <a:t> Salivary glands produce saliva when you smell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Nervous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a) Neurons (Nerve Cells)</a:t>
            </a:r>
          </a:p>
          <a:p>
            <a:r>
              <a:rPr lang="en-US" dirty="0"/>
              <a:t>Conduct nerve impulses.</a:t>
            </a:r>
          </a:p>
          <a:p>
            <a:r>
              <a:rPr lang="en-US" dirty="0"/>
              <a:t>Functional units of the nervous system.</a:t>
            </a:r>
          </a:p>
          <a:p>
            <a:r>
              <a:rPr lang="en-US" dirty="0"/>
              <a:t>Have long processes to transmit signals.</a:t>
            </a:r>
          </a:p>
          <a:p>
            <a:r>
              <a:rPr lang="en-US" b="1" dirty="0"/>
              <a:t>Example:</a:t>
            </a:r>
            <a:r>
              <a:rPr lang="en-US" dirty="0"/>
              <a:t> Neurons carry pain signals when you get a cut.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b) Supporting Cells (Neuroglia)</a:t>
            </a:r>
          </a:p>
          <a:p>
            <a:r>
              <a:rPr lang="en-US" dirty="0"/>
              <a:t>Do not conduct impulses.</a:t>
            </a:r>
          </a:p>
          <a:p>
            <a:r>
              <a:rPr lang="en-US" dirty="0"/>
              <a:t>Protect, nourish, and support neurons.</a:t>
            </a:r>
          </a:p>
          <a:p>
            <a:r>
              <a:rPr lang="en-US" b="1" dirty="0"/>
              <a:t>Example:</a:t>
            </a:r>
            <a:r>
              <a:rPr lang="en-US" dirty="0"/>
              <a:t> They help keep neurons healthy and working properly.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1" y="500933"/>
            <a:ext cx="755374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2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437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HUMAN  ANATOMY</vt:lpstr>
      <vt:lpstr>The Nervous System</vt:lpstr>
      <vt:lpstr>Homeostasis</vt:lpstr>
      <vt:lpstr>Stimuli</vt:lpstr>
      <vt:lpstr>Regulatory Systems of the Body</vt:lpstr>
      <vt:lpstr>Function of the Nervous System</vt:lpstr>
      <vt:lpstr>Effects of Nervous System</vt:lpstr>
      <vt:lpstr>Components of Nervous Tissue</vt:lpstr>
      <vt:lpstr>Continued </vt:lpstr>
      <vt:lpstr>Continued </vt:lpstr>
      <vt:lpstr>Organization of the Nervous System</vt:lpstr>
      <vt:lpstr>Functional Division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ANATOMY</dc:title>
  <dc:creator>Moorche</dc:creator>
  <cp:lastModifiedBy>Moorche</cp:lastModifiedBy>
  <cp:revision>4</cp:revision>
  <dcterms:created xsi:type="dcterms:W3CDTF">2026-01-04T16:04:59Z</dcterms:created>
  <dcterms:modified xsi:type="dcterms:W3CDTF">2026-01-04T17:07:28Z</dcterms:modified>
</cp:coreProperties>
</file>