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ypsychology.org/spinal-nerves-anatom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12-cranial-nerves.html" TargetMode="External"/><Relationship Id="rId2" Type="http://schemas.openxmlformats.org/officeDocument/2006/relationships/hyperlink" Target="https://www.simplypsychology.org/neur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 </a:t>
            </a:r>
            <a:r>
              <a:rPr lang="en-US" b="1" dirty="0"/>
              <a:t>31 pairs of </a:t>
            </a:r>
            <a:r>
              <a:rPr lang="en-US" b="1" dirty="0">
                <a:hlinkClick r:id="rId2"/>
              </a:rPr>
              <a:t>spinal nerves</a:t>
            </a:r>
            <a:r>
              <a:rPr lang="en-US" dirty="0"/>
              <a:t>, which emerge from the spinal cord and branch out to serve different areas of the body. These nerves carry:</a:t>
            </a:r>
          </a:p>
          <a:p>
            <a:r>
              <a:rPr lang="en-US" b="1" dirty="0"/>
              <a:t>Sensory signals</a:t>
            </a:r>
            <a:r>
              <a:rPr lang="en-US" dirty="0"/>
              <a:t> from the skin, muscles, and organs </a:t>
            </a:r>
            <a:r>
              <a:rPr lang="en-US" b="1" dirty="0"/>
              <a:t>to</a:t>
            </a:r>
            <a:r>
              <a:rPr lang="en-US" dirty="0"/>
              <a:t> the spinal cord and brain</a:t>
            </a:r>
          </a:p>
          <a:p>
            <a:r>
              <a:rPr lang="en-US" b="1" dirty="0"/>
              <a:t>Motor commands</a:t>
            </a:r>
            <a:r>
              <a:rPr lang="en-US" dirty="0"/>
              <a:t> from the brain and spinal cord </a:t>
            </a:r>
            <a:r>
              <a:rPr lang="en-US" b="1" dirty="0"/>
              <a:t>to</a:t>
            </a:r>
            <a:r>
              <a:rPr lang="en-US" dirty="0"/>
              <a:t> the muscles and glands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2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Cranial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Unlike spinal nerves, </a:t>
            </a:r>
            <a:r>
              <a:rPr lang="en-US" b="1" dirty="0"/>
              <a:t>cranial nerves</a:t>
            </a:r>
            <a:r>
              <a:rPr lang="en-US" dirty="0"/>
              <a:t> connect </a:t>
            </a:r>
            <a:r>
              <a:rPr lang="en-US" b="1" dirty="0"/>
              <a:t>directly to the brain</a:t>
            </a:r>
            <a:r>
              <a:rPr lang="en-US" dirty="0"/>
              <a:t>, bypassing the spinal cord.</a:t>
            </a:r>
          </a:p>
          <a:p>
            <a:r>
              <a:rPr lang="en-US" dirty="0"/>
              <a:t>There are </a:t>
            </a:r>
            <a:r>
              <a:rPr lang="en-US" b="1" dirty="0"/>
              <a:t>12 pairs of cranial nerves</a:t>
            </a:r>
            <a:r>
              <a:rPr lang="en-US" dirty="0"/>
              <a:t>, and most are involved in </a:t>
            </a:r>
            <a:r>
              <a:rPr lang="en-US" b="1" dirty="0"/>
              <a:t>sensory and motor functions of the head and neck</a:t>
            </a:r>
            <a:r>
              <a:rPr lang="en-US" dirty="0"/>
              <a:t>.</a:t>
            </a:r>
          </a:p>
          <a:p>
            <a:r>
              <a:rPr lang="en-US" dirty="0"/>
              <a:t>Functions of Cranial Nerves:</a:t>
            </a:r>
          </a:p>
          <a:p>
            <a:r>
              <a:rPr lang="en-US" dirty="0"/>
              <a:t>Transmit </a:t>
            </a:r>
            <a:r>
              <a:rPr lang="en-US" b="1" dirty="0"/>
              <a:t>sensory input</a:t>
            </a:r>
            <a:r>
              <a:rPr lang="en-US" dirty="0"/>
              <a:t> from the eyes, ears, nose, tongue, and face</a:t>
            </a:r>
          </a:p>
          <a:p>
            <a:r>
              <a:rPr lang="en-US" dirty="0"/>
              <a:t>Send </a:t>
            </a:r>
            <a:r>
              <a:rPr lang="en-US" b="1" dirty="0"/>
              <a:t>motor signals</a:t>
            </a:r>
            <a:r>
              <a:rPr lang="en-US" dirty="0"/>
              <a:t> to muscles involved in facial expression, chewing, swallowing, and speech</a:t>
            </a:r>
          </a:p>
        </p:txBody>
      </p:sp>
    </p:spTree>
    <p:extLst>
      <p:ext uri="{BB962C8B-B14F-4D97-AF65-F5344CB8AC3E}">
        <p14:creationId xmlns:p14="http://schemas.microsoft.com/office/powerpoint/2010/main" val="63895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Cranial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</a:t>
            </a:r>
            <a:r>
              <a:rPr lang="en-US" dirty="0"/>
              <a:t> </a:t>
            </a:r>
            <a:r>
              <a:rPr lang="en-US" b="1" dirty="0"/>
              <a:t>motor signals</a:t>
            </a:r>
            <a:r>
              <a:rPr lang="en-US" dirty="0"/>
              <a:t> to muscles involved in facial expression, chewing, swallowing, and </a:t>
            </a:r>
            <a:r>
              <a:rPr lang="en-US" dirty="0" smtClean="0"/>
              <a:t>speech</a:t>
            </a:r>
          </a:p>
          <a:p>
            <a:pPr marL="0" indent="0">
              <a:buNone/>
            </a:pPr>
            <a:r>
              <a:rPr lang="en-US" dirty="0"/>
              <a:t>For example, when eating:</a:t>
            </a:r>
          </a:p>
          <a:p>
            <a:r>
              <a:rPr lang="en-US" dirty="0"/>
              <a:t>Cranial nerves help you </a:t>
            </a:r>
            <a:r>
              <a:rPr lang="en-US" b="1" dirty="0"/>
              <a:t>chew and swallow</a:t>
            </a:r>
            <a:r>
              <a:rPr lang="en-US" dirty="0"/>
              <a:t> (motor function)</a:t>
            </a:r>
          </a:p>
          <a:p>
            <a:r>
              <a:rPr lang="en-US" dirty="0"/>
              <a:t>They also relay </a:t>
            </a:r>
            <a:r>
              <a:rPr lang="en-US" b="1" dirty="0"/>
              <a:t>taste signals</a:t>
            </a:r>
            <a:r>
              <a:rPr lang="en-US" dirty="0"/>
              <a:t> back to the brain (sensory function)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the Peripheral Nervous System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008292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Powers Everyday </a:t>
            </a:r>
            <a:r>
              <a:rPr lang="en-US" b="1" dirty="0" smtClean="0"/>
              <a:t>Actions</a:t>
            </a:r>
          </a:p>
          <a:p>
            <a:r>
              <a:rPr lang="en-US" b="1" dirty="0"/>
              <a:t>It Keeps Your Body in </a:t>
            </a:r>
            <a:r>
              <a:rPr lang="en-US" b="1" dirty="0" smtClean="0"/>
              <a:t>Balance</a:t>
            </a:r>
          </a:p>
          <a:p>
            <a:r>
              <a:rPr lang="en-US" b="1" dirty="0"/>
              <a:t>It Can Regenerate After Injury</a:t>
            </a:r>
          </a:p>
          <a:p>
            <a:r>
              <a:rPr lang="en-US" b="1" dirty="0"/>
              <a:t>It Reflects Your Overall Health</a:t>
            </a:r>
          </a:p>
          <a:p>
            <a:r>
              <a:rPr lang="en-US" b="1"/>
              <a:t>It Includes the “Second Brain”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autonomic nervous system (ANS) is a crucial component of the nervous system that regulates involuntary physiological functions.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plays a significant role in psychology by influencing emotional responses and stress management.</a:t>
            </a:r>
          </a:p>
        </p:txBody>
      </p:sp>
    </p:spTree>
    <p:extLst>
      <p:ext uri="{BB962C8B-B14F-4D97-AF65-F5344CB8AC3E}">
        <p14:creationId xmlns:p14="http://schemas.microsoft.com/office/powerpoint/2010/main" val="343827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Divisions of the Peripheral Nervous System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935" y="12257918"/>
            <a:ext cx="1489988" cy="652929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The </a:t>
            </a:r>
            <a:r>
              <a:rPr lang="en-US" b="1" dirty="0"/>
              <a:t>somatic nervous system (SNS)</a:t>
            </a:r>
            <a:endParaRPr lang="en-US" dirty="0"/>
          </a:p>
          <a:p>
            <a:r>
              <a:rPr lang="en-US" dirty="0"/>
              <a:t>The </a:t>
            </a:r>
            <a:r>
              <a:rPr lang="en-US" b="1" dirty="0"/>
              <a:t>autonomic nervous system (ANS)</a:t>
            </a:r>
            <a:endParaRPr lang="en-US" dirty="0"/>
          </a:p>
        </p:txBody>
      </p:sp>
      <p:pic>
        <p:nvPicPr>
          <p:cNvPr id="1026" name="Picture 2" descr="nervous system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48" y="2449118"/>
            <a:ext cx="4873626" cy="36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6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Somatic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somatic nervous system is responsible for conscious, voluntary movements, like walking, talking, or typing. It includes two types of nerves:</a:t>
            </a:r>
          </a:p>
          <a:p>
            <a:r>
              <a:rPr lang="en-US" b="1" dirty="0"/>
              <a:t>Sensory neurons (afferent neurons):</a:t>
            </a:r>
            <a:r>
              <a:rPr lang="en-US" dirty="0"/>
              <a:t> Carry information from sensory organs (skin, eyes, ears, etc.) to the central nervous system (CNS</a:t>
            </a:r>
            <a:r>
              <a:rPr lang="en-US" dirty="0" smtClean="0"/>
              <a:t>)</a:t>
            </a:r>
          </a:p>
          <a:p>
            <a:r>
              <a:rPr lang="en-US" dirty="0"/>
              <a:t>Example: When you touch a hot stove, sensory neurons alert the brain.</a:t>
            </a:r>
          </a:p>
        </p:txBody>
      </p:sp>
    </p:spTree>
    <p:extLst>
      <p:ext uri="{BB962C8B-B14F-4D97-AF65-F5344CB8AC3E}">
        <p14:creationId xmlns:p14="http://schemas.microsoft.com/office/powerpoint/2010/main" val="383564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Somatic Nervous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Motor neurons (efferent neurons):</a:t>
            </a:r>
            <a:r>
              <a:rPr lang="en-US" dirty="0"/>
              <a:t> Transmit signals from the CNS to skeletal muscles, enabling movement.</a:t>
            </a:r>
            <a:br>
              <a:rPr lang="en-US" dirty="0"/>
            </a:br>
            <a:r>
              <a:rPr lang="en-US" dirty="0"/>
              <a:t>Example: Your brain sends motor commands that help you lift a cup or run.</a:t>
            </a:r>
          </a:p>
          <a:p>
            <a:r>
              <a:rPr lang="en-US" dirty="0"/>
              <a:t>This system also controls </a:t>
            </a:r>
            <a:r>
              <a:rPr lang="en-US" b="1" dirty="0"/>
              <a:t>reflex actions</a:t>
            </a:r>
            <a:r>
              <a:rPr lang="en-US" dirty="0"/>
              <a:t> through a structure called the </a:t>
            </a:r>
            <a:r>
              <a:rPr lang="en-US" b="1" dirty="0"/>
              <a:t>reflex arc</a:t>
            </a:r>
            <a:r>
              <a:rPr lang="en-US" dirty="0"/>
              <a:t>, which allows for fast, automatic responses without involving the brain.</a:t>
            </a:r>
          </a:p>
        </p:txBody>
      </p:sp>
    </p:spTree>
    <p:extLst>
      <p:ext uri="{BB962C8B-B14F-4D97-AF65-F5344CB8AC3E}">
        <p14:creationId xmlns:p14="http://schemas.microsoft.com/office/powerpoint/2010/main" val="172348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autonomic nervous system manages </a:t>
            </a:r>
            <a:r>
              <a:rPr lang="en-US" b="1" dirty="0"/>
              <a:t>involuntary</a:t>
            </a:r>
            <a:r>
              <a:rPr lang="en-US" dirty="0"/>
              <a:t> processes—functions you don’t consciously control, like heartbeat, digestion, or breathing. </a:t>
            </a:r>
            <a:endParaRPr lang="en-US" dirty="0" smtClean="0"/>
          </a:p>
          <a:p>
            <a:r>
              <a:rPr lang="en-US" b="1" dirty="0"/>
              <a:t>Sympathetic nervous system (“fight or flight”):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Prepares the body for stressful situations. It increases heart rate, opens airways, dilates pupils, and slows digestion.</a:t>
            </a:r>
          </a:p>
          <a:p>
            <a:r>
              <a:rPr lang="en-US" b="1" dirty="0"/>
              <a:t>Parasympathetic nervous system (“rest and digest”):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Calms the body after stress. It reduces heart rate, promotes digestion, and restores energy 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 nervous system vs 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CNS, consisting of the brain and spinal cord, acts as the body’s command center and is protected by bone and protective membranes.</a:t>
            </a:r>
          </a:p>
          <a:p>
            <a:r>
              <a:rPr lang="en-US" dirty="0"/>
              <a:t>The PNS comprises nerves branching throughout the body, lacking bony protection and thus more vulnerable to injury</a:t>
            </a:r>
            <a:r>
              <a:rPr lang="en-US" dirty="0" smtClean="0"/>
              <a:t>.</a:t>
            </a:r>
          </a:p>
          <a:p>
            <a:r>
              <a:rPr lang="en-US" dirty="0"/>
              <a:t>While the CNS processes and makes decisions, the PNS functions as a messenger network through sensory and motor neurons.</a:t>
            </a:r>
          </a:p>
        </p:txBody>
      </p:sp>
    </p:spTree>
    <p:extLst>
      <p:ext uri="{BB962C8B-B14F-4D97-AF65-F5344CB8AC3E}">
        <p14:creationId xmlns:p14="http://schemas.microsoft.com/office/powerpoint/2010/main" val="393688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 nervous system vs 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CNS neurons also </a:t>
            </a:r>
            <a:r>
              <a:rPr lang="en-US" b="1" dirty="0"/>
              <a:t>have limited regenerative capacity</a:t>
            </a:r>
            <a:r>
              <a:rPr lang="en-US" dirty="0"/>
              <a:t>, making injuries often permanent. PNS neurons, however, can regenerate under certain conditions, allowing for potential recovery from </a:t>
            </a:r>
            <a:r>
              <a:rPr lang="en-US" b="1" dirty="0"/>
              <a:t>peripheral nerve damage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2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Nerves in the 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PNS is made up of nerve cells (</a:t>
            </a:r>
            <a:r>
              <a:rPr lang="en-US" dirty="0">
                <a:hlinkClick r:id="rId2"/>
              </a:rPr>
              <a:t>neu</a:t>
            </a:r>
            <a:r>
              <a:rPr lang="en-US" dirty="0"/>
              <a:t>ron</a:t>
            </a:r>
            <a:r>
              <a:rPr lang="en-US" dirty="0">
                <a:hlinkClick r:id="rId2"/>
              </a:rPr>
              <a:t>s</a:t>
            </a:r>
            <a:r>
              <a:rPr lang="en-US" dirty="0"/>
              <a:t>) that carry messages back and forth between the CNS and the muscles, organs, and senses in the body’s periphery</a:t>
            </a:r>
            <a:r>
              <a:rPr lang="en-US" dirty="0" smtClean="0"/>
              <a:t>.</a:t>
            </a:r>
          </a:p>
          <a:p>
            <a:r>
              <a:rPr lang="en-US" dirty="0"/>
              <a:t>Within the PNS, some nerves are attached to the spinal cord (</a:t>
            </a:r>
            <a:r>
              <a:rPr lang="en-US" b="1" dirty="0"/>
              <a:t>spinal nerves</a:t>
            </a:r>
            <a:r>
              <a:rPr lang="en-US" dirty="0"/>
              <a:t>), and others are attached directly to the brain (</a:t>
            </a:r>
            <a:r>
              <a:rPr lang="en-US" b="1" dirty="0">
                <a:hlinkClick r:id="rId3"/>
              </a:rPr>
              <a:t>cranial nerves</a:t>
            </a:r>
            <a:r>
              <a:rPr lang="en-U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2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888</TotalTime>
  <Words>295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Organic</vt:lpstr>
      <vt:lpstr>Peripheral nervous system</vt:lpstr>
      <vt:lpstr>Peripheral Nervous System</vt:lpstr>
      <vt:lpstr>Divisions of the Peripheral Nervous System </vt:lpstr>
      <vt:lpstr>Somatic Nervous System</vt:lpstr>
      <vt:lpstr>Somatic Nervous System</vt:lpstr>
      <vt:lpstr>Autonomic Nervous System</vt:lpstr>
      <vt:lpstr>Central nervous system vs peripheral nervous system</vt:lpstr>
      <vt:lpstr>Central nervous system vs peripheral nervous system</vt:lpstr>
      <vt:lpstr>Nerves in the Peripheral Nervous System</vt:lpstr>
      <vt:lpstr>Spinal nerves</vt:lpstr>
      <vt:lpstr>Cranial nerves</vt:lpstr>
      <vt:lpstr>Cranial nerves</vt:lpstr>
      <vt:lpstr>Why the Peripheral Nervous System Matters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28</cp:revision>
  <dcterms:created xsi:type="dcterms:W3CDTF">2025-12-02T09:03:41Z</dcterms:created>
  <dcterms:modified xsi:type="dcterms:W3CDTF">2025-12-16T23:57:22Z</dcterms:modified>
</cp:coreProperties>
</file>