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38E906-E971-70FB-B168-86F1F0724308}"/>
              </a:ext>
            </a:extLst>
          </p:cNvPr>
          <p:cNvSpPr txBox="1"/>
          <p:nvPr/>
        </p:nvSpPr>
        <p:spPr>
          <a:xfrm>
            <a:off x="2664967" y="2879678"/>
            <a:ext cx="7079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The Small Woman</a:t>
            </a: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Anila Khalid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4D562E-88FB-E220-CB60-8F08F0D6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24" y="982132"/>
            <a:ext cx="6441839" cy="496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2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0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DF2DB1-B691-D4E6-E817-72587A5A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35" y="1056672"/>
            <a:ext cx="5799725" cy="47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3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3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5C41CE-6167-EB66-0540-94AF73E0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81" y="982132"/>
            <a:ext cx="6800192" cy="51364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A7C57-4A05-90CE-ECD8-DA41D25F7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569" y="982132"/>
            <a:ext cx="8372862" cy="49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9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7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1E81A3-3CCF-685C-C5E1-8482E187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763" y="982132"/>
            <a:ext cx="7090474" cy="52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C16C6-0AB2-DCDD-8C21-127DDF27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92" y="982132"/>
            <a:ext cx="6664736" cy="51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4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48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8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Faiz</cp:lastModifiedBy>
  <cp:revision>59</cp:revision>
  <dcterms:created xsi:type="dcterms:W3CDTF">2025-11-09T06:51:00Z</dcterms:created>
  <dcterms:modified xsi:type="dcterms:W3CDTF">2025-12-30T15:52:47Z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