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77" autoAdjust="0"/>
  </p:normalViewPr>
  <p:slideViewPr>
    <p:cSldViewPr snapToGrid="0">
      <p:cViewPr>
        <p:scale>
          <a:sx n="76" d="100"/>
          <a:sy n="76" d="100"/>
        </p:scale>
        <p:origin x="-111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4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3406" y="2267210"/>
            <a:ext cx="7332703" cy="883555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56717" y="1114055"/>
            <a:ext cx="9631469" cy="1222449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Introduction to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Definition: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Infectious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agents replicating inside the body of a host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Characteristics: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Microscopic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cannot replicate outside host cells, non-cellular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Perspective: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Borderline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between living and non-living.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282" y="1364577"/>
            <a:ext cx="9631469" cy="114689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What is a Virus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419" y="2572680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Nature: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Non-cellular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made of genetic material (DNA/RNA) and proteins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Lack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of Metabolism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Cannot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perform life functions outside host cells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Replication: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Invade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host cells to reproduce.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277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27551" y="1326998"/>
            <a:ext cx="9645499" cy="121115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Viral Structure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93879" y="2367419"/>
            <a:ext cx="9957145" cy="36450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Components: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Capsid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Protein shell enclosing genetic material.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Genetic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Material: DNA or RNA, determining virus type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Enzymes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replication within host.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603" y="1227551"/>
            <a:ext cx="9643995" cy="112878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Characteristic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Non-living Traits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Inert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outside host cells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Lack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cellular structures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Living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Traits:</a:t>
            </a: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Ability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replicate inside host cells.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mutate and adapt.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Dependency on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Hosts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Host Reliance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Require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hosts for metabolic machinery.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Utilize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prokaryotic or eukaryotic cells for propagation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Function: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Deliver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DNA or RNA to host cells.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Transcription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occurs within the host.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Viral Genome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Genome Packaging: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Encapsulated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a symmetrical protein shell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acid associated with proteins (nucleoproteins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Nucleocapsid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Formation: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Combination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genome and protein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coat.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Essential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for infection and replication.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1405</TotalTime>
  <Words>223</Words>
  <Application>Microsoft Office PowerPoint</Application>
  <PresentationFormat>Custom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Organic</vt:lpstr>
      <vt:lpstr>Viruses</vt:lpstr>
      <vt:lpstr>Introduction to Viruses</vt:lpstr>
      <vt:lpstr>What is a Virus?</vt:lpstr>
      <vt:lpstr>Viral Structure </vt:lpstr>
      <vt:lpstr>Virus Characteristic </vt:lpstr>
      <vt:lpstr>Virus Dependency on Hosts</vt:lpstr>
      <vt:lpstr>Viral Genome and Structure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85</cp:revision>
  <dcterms:created xsi:type="dcterms:W3CDTF">2025-09-15T17:01:40Z</dcterms:created>
  <dcterms:modified xsi:type="dcterms:W3CDTF">2025-12-22T04:12:17Z</dcterms:modified>
</cp:coreProperties>
</file>