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76" r:id="rId7"/>
    <p:sldId id="279" r:id="rId8"/>
    <p:sldId id="261" r:id="rId9"/>
    <p:sldId id="262" r:id="rId10"/>
    <p:sldId id="263" r:id="rId11"/>
    <p:sldId id="264" r:id="rId12"/>
    <p:sldId id="267" r:id="rId13"/>
    <p:sldId id="265" r:id="rId14"/>
    <p:sldId id="280" r:id="rId15"/>
    <p:sldId id="281" r:id="rId16"/>
    <p:sldId id="274" r:id="rId17"/>
    <p:sldId id="275" r:id="rId18"/>
    <p:sldId id="278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10F43-77B0-4E48-8B76-100DDEA61D05}" type="doc">
      <dgm:prSet loTypeId="urn:microsoft.com/office/officeart/2018/5/layout/IconCircleLabelList" loCatId="icon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D55A061-42D4-48A1-ACD0-9F1EF070E8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Face unlock</a:t>
          </a:r>
        </a:p>
      </dgm:t>
    </dgm:pt>
    <dgm:pt modelId="{F4B6B111-E9DF-40D6-AA7D-310C3CCFC165}" type="parTrans" cxnId="{6E6031CA-B167-44B4-BEAC-7E4289C5227B}">
      <dgm:prSet/>
      <dgm:spPr/>
      <dgm:t>
        <a:bodyPr/>
        <a:lstStyle/>
        <a:p>
          <a:endParaRPr lang="en-US"/>
        </a:p>
      </dgm:t>
    </dgm:pt>
    <dgm:pt modelId="{DB748414-6FEA-4317-9F5F-21A3EE49C642}" type="sibTrans" cxnId="{6E6031CA-B167-44B4-BEAC-7E4289C5227B}">
      <dgm:prSet/>
      <dgm:spPr/>
      <dgm:t>
        <a:bodyPr/>
        <a:lstStyle/>
        <a:p>
          <a:endParaRPr lang="en-US"/>
        </a:p>
      </dgm:t>
    </dgm:pt>
    <dgm:pt modelId="{147E2FC6-E929-415F-A557-79C2626D83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Disease detection</a:t>
          </a:r>
        </a:p>
      </dgm:t>
    </dgm:pt>
    <dgm:pt modelId="{9FED192A-5D51-4662-8C2E-01638BC8BB7E}" type="parTrans" cxnId="{024DF1B4-E032-4D5D-B812-BEA348266F58}">
      <dgm:prSet/>
      <dgm:spPr/>
      <dgm:t>
        <a:bodyPr/>
        <a:lstStyle/>
        <a:p>
          <a:endParaRPr lang="en-US"/>
        </a:p>
      </dgm:t>
    </dgm:pt>
    <dgm:pt modelId="{CA055ED2-8AFF-46D7-B23E-D79CAF6A28BE}" type="sibTrans" cxnId="{024DF1B4-E032-4D5D-B812-BEA348266F58}">
      <dgm:prSet/>
      <dgm:spPr/>
      <dgm:t>
        <a:bodyPr/>
        <a:lstStyle/>
        <a:p>
          <a:endParaRPr lang="en-US"/>
        </a:p>
      </dgm:t>
    </dgm:pt>
    <dgm:pt modelId="{7478CC71-8490-4626-86B4-C35DDFCFA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Smart learning apps</a:t>
          </a:r>
        </a:p>
      </dgm:t>
    </dgm:pt>
    <dgm:pt modelId="{5DD089A2-7E6C-4B87-9695-BA6604C943BE}" type="parTrans" cxnId="{2B0C7698-F40D-4488-9CE4-7E2A8E89E11B}">
      <dgm:prSet/>
      <dgm:spPr/>
      <dgm:t>
        <a:bodyPr/>
        <a:lstStyle/>
        <a:p>
          <a:endParaRPr lang="en-US"/>
        </a:p>
      </dgm:t>
    </dgm:pt>
    <dgm:pt modelId="{ACAF09C1-9B20-401A-8029-6CFF76C17F3E}" type="sibTrans" cxnId="{2B0C7698-F40D-4488-9CE4-7E2A8E89E11B}">
      <dgm:prSet/>
      <dgm:spPr/>
      <dgm:t>
        <a:bodyPr/>
        <a:lstStyle/>
        <a:p>
          <a:endParaRPr lang="en-US"/>
        </a:p>
      </dgm:t>
    </dgm:pt>
    <dgm:pt modelId="{C0BC1666-6AEC-40D9-9E0A-FBFDF96075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Robots in factories</a:t>
          </a:r>
        </a:p>
      </dgm:t>
    </dgm:pt>
    <dgm:pt modelId="{A17F24E4-531A-4DCC-860E-E9C43E52D7C9}" type="parTrans" cxnId="{E2D19646-40D7-461E-949B-B9F52C9F1EBB}">
      <dgm:prSet/>
      <dgm:spPr/>
      <dgm:t>
        <a:bodyPr/>
        <a:lstStyle/>
        <a:p>
          <a:endParaRPr lang="en-US"/>
        </a:p>
      </dgm:t>
    </dgm:pt>
    <dgm:pt modelId="{F1AD92D7-DAA8-4D87-97FD-1C61E50A28B4}" type="sibTrans" cxnId="{E2D19646-40D7-461E-949B-B9F52C9F1EBB}">
      <dgm:prSet/>
      <dgm:spPr/>
      <dgm:t>
        <a:bodyPr/>
        <a:lstStyle/>
        <a:p>
          <a:endParaRPr lang="en-US"/>
        </a:p>
      </dgm:t>
    </dgm:pt>
    <dgm:pt modelId="{607722BF-EFB6-4307-9FF1-D6FDDD8BCE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CCTV analytics</a:t>
          </a:r>
        </a:p>
      </dgm:t>
    </dgm:pt>
    <dgm:pt modelId="{066E88DD-D50C-4AC4-B139-6A3F981F0F74}" type="parTrans" cxnId="{8FE2A124-D676-43B9-98E4-4373AE319654}">
      <dgm:prSet/>
      <dgm:spPr/>
      <dgm:t>
        <a:bodyPr/>
        <a:lstStyle/>
        <a:p>
          <a:endParaRPr lang="en-US"/>
        </a:p>
      </dgm:t>
    </dgm:pt>
    <dgm:pt modelId="{E96E93E4-EC7D-4F52-8A2D-E21A2ADC5F2B}" type="sibTrans" cxnId="{8FE2A124-D676-43B9-98E4-4373AE319654}">
      <dgm:prSet/>
      <dgm:spPr/>
      <dgm:t>
        <a:bodyPr/>
        <a:lstStyle/>
        <a:p>
          <a:endParaRPr lang="en-US"/>
        </a:p>
      </dgm:t>
    </dgm:pt>
    <dgm:pt modelId="{0ACF4F14-E954-4C7F-86C8-FF3C1718BEB5}" type="pres">
      <dgm:prSet presAssocID="{30F10F43-77B0-4E48-8B76-100DDEA61D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980005-8CE1-417A-BAD7-0A8956FB2E64}" type="pres">
      <dgm:prSet presAssocID="{5D55A061-42D4-48A1-ACD0-9F1EF070E832}" presName="compNode" presStyleCnt="0"/>
      <dgm:spPr/>
    </dgm:pt>
    <dgm:pt modelId="{209E4036-DDD4-4522-957F-74937F45754E}" type="pres">
      <dgm:prSet presAssocID="{5D55A061-42D4-48A1-ACD0-9F1EF070E832}" presName="iconBgRect" presStyleLbl="bgShp" presStyleIdx="0" presStyleCnt="5"/>
      <dgm:spPr/>
    </dgm:pt>
    <dgm:pt modelId="{1CD10981-34FD-4EB6-8307-793C7CAA1347}" type="pres">
      <dgm:prSet presAssocID="{5D55A061-42D4-48A1-ACD0-9F1EF070E8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</dgm:pt>
    <dgm:pt modelId="{7E08C029-B5EC-45C2-97C2-1AD30B0E7F18}" type="pres">
      <dgm:prSet presAssocID="{5D55A061-42D4-48A1-ACD0-9F1EF070E832}" presName="spaceRect" presStyleCnt="0"/>
      <dgm:spPr/>
    </dgm:pt>
    <dgm:pt modelId="{E8203A57-22AF-414B-8BF7-D20E38BF4044}" type="pres">
      <dgm:prSet presAssocID="{5D55A061-42D4-48A1-ACD0-9F1EF070E832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46612AC-E682-41BE-84AC-37E2D4FD85FD}" type="pres">
      <dgm:prSet presAssocID="{DB748414-6FEA-4317-9F5F-21A3EE49C642}" presName="sibTrans" presStyleCnt="0"/>
      <dgm:spPr/>
    </dgm:pt>
    <dgm:pt modelId="{E683601E-B2F4-45BF-A3AF-557347FED6A8}" type="pres">
      <dgm:prSet presAssocID="{147E2FC6-E929-415F-A557-79C2626D8324}" presName="compNode" presStyleCnt="0"/>
      <dgm:spPr/>
    </dgm:pt>
    <dgm:pt modelId="{0B6741A0-CFE0-4280-A9C7-E7169D254F05}" type="pres">
      <dgm:prSet presAssocID="{147E2FC6-E929-415F-A557-79C2626D8324}" presName="iconBgRect" presStyleLbl="bgShp" presStyleIdx="1" presStyleCnt="5"/>
      <dgm:spPr/>
    </dgm:pt>
    <dgm:pt modelId="{248406B4-7236-4C8A-B6DB-D5B8E779979B}" type="pres">
      <dgm:prSet presAssocID="{147E2FC6-E929-415F-A557-79C2626D832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</dgm:pt>
    <dgm:pt modelId="{E1899394-9A67-4E33-BBFF-27F83680967F}" type="pres">
      <dgm:prSet presAssocID="{147E2FC6-E929-415F-A557-79C2626D8324}" presName="spaceRect" presStyleCnt="0"/>
      <dgm:spPr/>
    </dgm:pt>
    <dgm:pt modelId="{1D37B333-15C1-4017-A407-0D67998BD5DB}" type="pres">
      <dgm:prSet presAssocID="{147E2FC6-E929-415F-A557-79C2626D8324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8027C11-157C-4669-BFE2-67319BA3CC82}" type="pres">
      <dgm:prSet presAssocID="{CA055ED2-8AFF-46D7-B23E-D79CAF6A28BE}" presName="sibTrans" presStyleCnt="0"/>
      <dgm:spPr/>
    </dgm:pt>
    <dgm:pt modelId="{729F062E-3D1A-4643-8C15-3833A4CFC520}" type="pres">
      <dgm:prSet presAssocID="{7478CC71-8490-4626-86B4-C35DDFCFA48E}" presName="compNode" presStyleCnt="0"/>
      <dgm:spPr/>
    </dgm:pt>
    <dgm:pt modelId="{5E7D9192-8AC7-4468-A71D-B6CA0C6A944F}" type="pres">
      <dgm:prSet presAssocID="{7478CC71-8490-4626-86B4-C35DDFCFA48E}" presName="iconBgRect" presStyleLbl="bgShp" presStyleIdx="2" presStyleCnt="5"/>
      <dgm:spPr/>
    </dgm:pt>
    <dgm:pt modelId="{57308B2C-0A48-44A6-8FA5-694475D81733}" type="pres">
      <dgm:prSet presAssocID="{7478CC71-8490-4626-86B4-C35DDFCFA4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</dgm:pt>
    <dgm:pt modelId="{117B411B-FE3E-4827-A959-EE1D23B75B5D}" type="pres">
      <dgm:prSet presAssocID="{7478CC71-8490-4626-86B4-C35DDFCFA48E}" presName="spaceRect" presStyleCnt="0"/>
      <dgm:spPr/>
    </dgm:pt>
    <dgm:pt modelId="{A1EEC003-7449-4083-8482-B12EBB630B68}" type="pres">
      <dgm:prSet presAssocID="{7478CC71-8490-4626-86B4-C35DDFCFA48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E3AA51B-A958-416B-9395-6761CEF7F70B}" type="pres">
      <dgm:prSet presAssocID="{ACAF09C1-9B20-401A-8029-6CFF76C17F3E}" presName="sibTrans" presStyleCnt="0"/>
      <dgm:spPr/>
    </dgm:pt>
    <dgm:pt modelId="{136FA076-CB72-4CD4-BA6C-3AA121CCAFB2}" type="pres">
      <dgm:prSet presAssocID="{C0BC1666-6AEC-40D9-9E0A-FBFDF9607570}" presName="compNode" presStyleCnt="0"/>
      <dgm:spPr/>
    </dgm:pt>
    <dgm:pt modelId="{05B991FB-2A90-4E95-8600-834B1E81FC7F}" type="pres">
      <dgm:prSet presAssocID="{C0BC1666-6AEC-40D9-9E0A-FBFDF9607570}" presName="iconBgRect" presStyleLbl="bgShp" presStyleIdx="3" presStyleCnt="5"/>
      <dgm:spPr/>
    </dgm:pt>
    <dgm:pt modelId="{AAA138FF-2A33-4C2C-9555-8472BBC33B29}" type="pres">
      <dgm:prSet presAssocID="{C0BC1666-6AEC-40D9-9E0A-FBFDF960757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</dgm:pt>
    <dgm:pt modelId="{C7FC03AB-5783-4A38-AB65-E183A8C96AF3}" type="pres">
      <dgm:prSet presAssocID="{C0BC1666-6AEC-40D9-9E0A-FBFDF9607570}" presName="spaceRect" presStyleCnt="0"/>
      <dgm:spPr/>
    </dgm:pt>
    <dgm:pt modelId="{004B856A-DC4D-401B-A6D3-087641B50DCB}" type="pres">
      <dgm:prSet presAssocID="{C0BC1666-6AEC-40D9-9E0A-FBFDF9607570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58310DF-E336-4A35-81C1-7A35F1C35BDE}" type="pres">
      <dgm:prSet presAssocID="{F1AD92D7-DAA8-4D87-97FD-1C61E50A28B4}" presName="sibTrans" presStyleCnt="0"/>
      <dgm:spPr/>
    </dgm:pt>
    <dgm:pt modelId="{DD2243A2-E94D-43D4-A45B-449FDB0DA97A}" type="pres">
      <dgm:prSet presAssocID="{607722BF-EFB6-4307-9FF1-D6FDDD8BCEB0}" presName="compNode" presStyleCnt="0"/>
      <dgm:spPr/>
    </dgm:pt>
    <dgm:pt modelId="{03B8D8EE-7832-4F0C-979D-5F18C392F7A1}" type="pres">
      <dgm:prSet presAssocID="{607722BF-EFB6-4307-9FF1-D6FDDD8BCEB0}" presName="iconBgRect" presStyleLbl="bgShp" presStyleIdx="4" presStyleCnt="5"/>
      <dgm:spPr/>
    </dgm:pt>
    <dgm:pt modelId="{8EFDB05F-2F48-4FE5-8AD0-1D014B4E1E96}" type="pres">
      <dgm:prSet presAssocID="{607722BF-EFB6-4307-9FF1-D6FDDD8BCE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</dgm:pt>
    <dgm:pt modelId="{2F09793B-E37C-4099-8DFF-CA43B4F7EDAD}" type="pres">
      <dgm:prSet presAssocID="{607722BF-EFB6-4307-9FF1-D6FDDD8BCEB0}" presName="spaceRect" presStyleCnt="0"/>
      <dgm:spPr/>
    </dgm:pt>
    <dgm:pt modelId="{8C61E97A-2A3C-429A-B88A-E24647D59BED}" type="pres">
      <dgm:prSet presAssocID="{607722BF-EFB6-4307-9FF1-D6FDDD8BCEB0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19646-40D7-461E-949B-B9F52C9F1EBB}" srcId="{30F10F43-77B0-4E48-8B76-100DDEA61D05}" destId="{C0BC1666-6AEC-40D9-9E0A-FBFDF9607570}" srcOrd="3" destOrd="0" parTransId="{A17F24E4-531A-4DCC-860E-E9C43E52D7C9}" sibTransId="{F1AD92D7-DAA8-4D87-97FD-1C61E50A28B4}"/>
    <dgm:cxn modelId="{2B0C7698-F40D-4488-9CE4-7E2A8E89E11B}" srcId="{30F10F43-77B0-4E48-8B76-100DDEA61D05}" destId="{7478CC71-8490-4626-86B4-C35DDFCFA48E}" srcOrd="2" destOrd="0" parTransId="{5DD089A2-7E6C-4B87-9695-BA6604C943BE}" sibTransId="{ACAF09C1-9B20-401A-8029-6CFF76C17F3E}"/>
    <dgm:cxn modelId="{52AFE936-9E06-4E06-AB06-50773A9AF4FD}" type="presOf" srcId="{30F10F43-77B0-4E48-8B76-100DDEA61D05}" destId="{0ACF4F14-E954-4C7F-86C8-FF3C1718BEB5}" srcOrd="0" destOrd="0" presId="urn:microsoft.com/office/officeart/2018/5/layout/IconCircleLabelList"/>
    <dgm:cxn modelId="{B506CF8A-7B4D-4CD5-AF47-FC0EB4533457}" type="presOf" srcId="{C0BC1666-6AEC-40D9-9E0A-FBFDF9607570}" destId="{004B856A-DC4D-401B-A6D3-087641B50DCB}" srcOrd="0" destOrd="0" presId="urn:microsoft.com/office/officeart/2018/5/layout/IconCircleLabelList"/>
    <dgm:cxn modelId="{26A22386-9D22-4E49-A76A-A340F4894D59}" type="presOf" srcId="{5D55A061-42D4-48A1-ACD0-9F1EF070E832}" destId="{E8203A57-22AF-414B-8BF7-D20E38BF4044}" srcOrd="0" destOrd="0" presId="urn:microsoft.com/office/officeart/2018/5/layout/IconCircleLabelList"/>
    <dgm:cxn modelId="{C479F966-6094-4BD0-AB64-8A43E632B21C}" type="presOf" srcId="{147E2FC6-E929-415F-A557-79C2626D8324}" destId="{1D37B333-15C1-4017-A407-0D67998BD5DB}" srcOrd="0" destOrd="0" presId="urn:microsoft.com/office/officeart/2018/5/layout/IconCircleLabelList"/>
    <dgm:cxn modelId="{D93D481C-2B2B-464D-A494-4B11DD9040A6}" type="presOf" srcId="{607722BF-EFB6-4307-9FF1-D6FDDD8BCEB0}" destId="{8C61E97A-2A3C-429A-B88A-E24647D59BED}" srcOrd="0" destOrd="0" presId="urn:microsoft.com/office/officeart/2018/5/layout/IconCircleLabelList"/>
    <dgm:cxn modelId="{024DF1B4-E032-4D5D-B812-BEA348266F58}" srcId="{30F10F43-77B0-4E48-8B76-100DDEA61D05}" destId="{147E2FC6-E929-415F-A557-79C2626D8324}" srcOrd="1" destOrd="0" parTransId="{9FED192A-5D51-4662-8C2E-01638BC8BB7E}" sibTransId="{CA055ED2-8AFF-46D7-B23E-D79CAF6A28BE}"/>
    <dgm:cxn modelId="{8FE2A124-D676-43B9-98E4-4373AE319654}" srcId="{30F10F43-77B0-4E48-8B76-100DDEA61D05}" destId="{607722BF-EFB6-4307-9FF1-D6FDDD8BCEB0}" srcOrd="4" destOrd="0" parTransId="{066E88DD-D50C-4AC4-B139-6A3F981F0F74}" sibTransId="{E96E93E4-EC7D-4F52-8A2D-E21A2ADC5F2B}"/>
    <dgm:cxn modelId="{6E6031CA-B167-44B4-BEAC-7E4289C5227B}" srcId="{30F10F43-77B0-4E48-8B76-100DDEA61D05}" destId="{5D55A061-42D4-48A1-ACD0-9F1EF070E832}" srcOrd="0" destOrd="0" parTransId="{F4B6B111-E9DF-40D6-AA7D-310C3CCFC165}" sibTransId="{DB748414-6FEA-4317-9F5F-21A3EE49C642}"/>
    <dgm:cxn modelId="{EB37118D-C586-4A4E-AB9F-C146519C7D4D}" type="presOf" srcId="{7478CC71-8490-4626-86B4-C35DDFCFA48E}" destId="{A1EEC003-7449-4083-8482-B12EBB630B68}" srcOrd="0" destOrd="0" presId="urn:microsoft.com/office/officeart/2018/5/layout/IconCircleLabelList"/>
    <dgm:cxn modelId="{4A5F6BD1-6BEA-4D09-96D3-8CF42931ED4D}" type="presParOf" srcId="{0ACF4F14-E954-4C7F-86C8-FF3C1718BEB5}" destId="{10980005-8CE1-417A-BAD7-0A8956FB2E64}" srcOrd="0" destOrd="0" presId="urn:microsoft.com/office/officeart/2018/5/layout/IconCircleLabelList"/>
    <dgm:cxn modelId="{03A19FEA-F809-4E3A-B4A1-137146D87A24}" type="presParOf" srcId="{10980005-8CE1-417A-BAD7-0A8956FB2E64}" destId="{209E4036-DDD4-4522-957F-74937F45754E}" srcOrd="0" destOrd="0" presId="urn:microsoft.com/office/officeart/2018/5/layout/IconCircleLabelList"/>
    <dgm:cxn modelId="{3956282A-1335-4FDC-B200-79102EE77CF4}" type="presParOf" srcId="{10980005-8CE1-417A-BAD7-0A8956FB2E64}" destId="{1CD10981-34FD-4EB6-8307-793C7CAA1347}" srcOrd="1" destOrd="0" presId="urn:microsoft.com/office/officeart/2018/5/layout/IconCircleLabelList"/>
    <dgm:cxn modelId="{281667E8-38D8-4C13-953A-350B5AA0F38B}" type="presParOf" srcId="{10980005-8CE1-417A-BAD7-0A8956FB2E64}" destId="{7E08C029-B5EC-45C2-97C2-1AD30B0E7F18}" srcOrd="2" destOrd="0" presId="urn:microsoft.com/office/officeart/2018/5/layout/IconCircleLabelList"/>
    <dgm:cxn modelId="{F9C6281F-801E-4610-9F3C-0DCF3CD28592}" type="presParOf" srcId="{10980005-8CE1-417A-BAD7-0A8956FB2E64}" destId="{E8203A57-22AF-414B-8BF7-D20E38BF4044}" srcOrd="3" destOrd="0" presId="urn:microsoft.com/office/officeart/2018/5/layout/IconCircleLabelList"/>
    <dgm:cxn modelId="{B134D239-C14D-4990-AD98-AC275AEA1F96}" type="presParOf" srcId="{0ACF4F14-E954-4C7F-86C8-FF3C1718BEB5}" destId="{746612AC-E682-41BE-84AC-37E2D4FD85FD}" srcOrd="1" destOrd="0" presId="urn:microsoft.com/office/officeart/2018/5/layout/IconCircleLabelList"/>
    <dgm:cxn modelId="{3C2593D2-8EC1-4DB0-9AB6-AABCE44A8CE4}" type="presParOf" srcId="{0ACF4F14-E954-4C7F-86C8-FF3C1718BEB5}" destId="{E683601E-B2F4-45BF-A3AF-557347FED6A8}" srcOrd="2" destOrd="0" presId="urn:microsoft.com/office/officeart/2018/5/layout/IconCircleLabelList"/>
    <dgm:cxn modelId="{C8FD21C6-31ED-4FC3-AD9F-82A52FE62A87}" type="presParOf" srcId="{E683601E-B2F4-45BF-A3AF-557347FED6A8}" destId="{0B6741A0-CFE0-4280-A9C7-E7169D254F05}" srcOrd="0" destOrd="0" presId="urn:microsoft.com/office/officeart/2018/5/layout/IconCircleLabelList"/>
    <dgm:cxn modelId="{BCE24A82-5296-4F9D-A0CD-C3FB8A337F1A}" type="presParOf" srcId="{E683601E-B2F4-45BF-A3AF-557347FED6A8}" destId="{248406B4-7236-4C8A-B6DB-D5B8E779979B}" srcOrd="1" destOrd="0" presId="urn:microsoft.com/office/officeart/2018/5/layout/IconCircleLabelList"/>
    <dgm:cxn modelId="{88005D5A-5926-42DC-9D7B-54605BD38D61}" type="presParOf" srcId="{E683601E-B2F4-45BF-A3AF-557347FED6A8}" destId="{E1899394-9A67-4E33-BBFF-27F83680967F}" srcOrd="2" destOrd="0" presId="urn:microsoft.com/office/officeart/2018/5/layout/IconCircleLabelList"/>
    <dgm:cxn modelId="{3D233770-6574-4B79-9D00-F11A9C3DD2ED}" type="presParOf" srcId="{E683601E-B2F4-45BF-A3AF-557347FED6A8}" destId="{1D37B333-15C1-4017-A407-0D67998BD5DB}" srcOrd="3" destOrd="0" presId="urn:microsoft.com/office/officeart/2018/5/layout/IconCircleLabelList"/>
    <dgm:cxn modelId="{936BC70D-CE6E-412C-9380-4541483FE6C1}" type="presParOf" srcId="{0ACF4F14-E954-4C7F-86C8-FF3C1718BEB5}" destId="{F8027C11-157C-4669-BFE2-67319BA3CC82}" srcOrd="3" destOrd="0" presId="urn:microsoft.com/office/officeart/2018/5/layout/IconCircleLabelList"/>
    <dgm:cxn modelId="{EADEF764-C779-4AEF-836A-D0A4243F6F41}" type="presParOf" srcId="{0ACF4F14-E954-4C7F-86C8-FF3C1718BEB5}" destId="{729F062E-3D1A-4643-8C15-3833A4CFC520}" srcOrd="4" destOrd="0" presId="urn:microsoft.com/office/officeart/2018/5/layout/IconCircleLabelList"/>
    <dgm:cxn modelId="{92B4BD57-5260-4F9A-8AE7-992F52B62C5D}" type="presParOf" srcId="{729F062E-3D1A-4643-8C15-3833A4CFC520}" destId="{5E7D9192-8AC7-4468-A71D-B6CA0C6A944F}" srcOrd="0" destOrd="0" presId="urn:microsoft.com/office/officeart/2018/5/layout/IconCircleLabelList"/>
    <dgm:cxn modelId="{9432E518-1C6C-4358-AC19-F47F331C3966}" type="presParOf" srcId="{729F062E-3D1A-4643-8C15-3833A4CFC520}" destId="{57308B2C-0A48-44A6-8FA5-694475D81733}" srcOrd="1" destOrd="0" presId="urn:microsoft.com/office/officeart/2018/5/layout/IconCircleLabelList"/>
    <dgm:cxn modelId="{8F3ECDF6-9FBA-4F28-B4CE-0B018671D1ED}" type="presParOf" srcId="{729F062E-3D1A-4643-8C15-3833A4CFC520}" destId="{117B411B-FE3E-4827-A959-EE1D23B75B5D}" srcOrd="2" destOrd="0" presId="urn:microsoft.com/office/officeart/2018/5/layout/IconCircleLabelList"/>
    <dgm:cxn modelId="{B918105F-3C68-445D-9A20-B892656F98F0}" type="presParOf" srcId="{729F062E-3D1A-4643-8C15-3833A4CFC520}" destId="{A1EEC003-7449-4083-8482-B12EBB630B68}" srcOrd="3" destOrd="0" presId="urn:microsoft.com/office/officeart/2018/5/layout/IconCircleLabelList"/>
    <dgm:cxn modelId="{D427F859-A6AE-4543-962D-69FC23E467AD}" type="presParOf" srcId="{0ACF4F14-E954-4C7F-86C8-FF3C1718BEB5}" destId="{4E3AA51B-A958-416B-9395-6761CEF7F70B}" srcOrd="5" destOrd="0" presId="urn:microsoft.com/office/officeart/2018/5/layout/IconCircleLabelList"/>
    <dgm:cxn modelId="{9F19CAB6-1118-42F7-ACBB-8AAD610D9C76}" type="presParOf" srcId="{0ACF4F14-E954-4C7F-86C8-FF3C1718BEB5}" destId="{136FA076-CB72-4CD4-BA6C-3AA121CCAFB2}" srcOrd="6" destOrd="0" presId="urn:microsoft.com/office/officeart/2018/5/layout/IconCircleLabelList"/>
    <dgm:cxn modelId="{725778E3-FAAB-4EFD-8DE8-54AA1E4D3A4F}" type="presParOf" srcId="{136FA076-CB72-4CD4-BA6C-3AA121CCAFB2}" destId="{05B991FB-2A90-4E95-8600-834B1E81FC7F}" srcOrd="0" destOrd="0" presId="urn:microsoft.com/office/officeart/2018/5/layout/IconCircleLabelList"/>
    <dgm:cxn modelId="{0E47225E-4943-407B-9321-B7D68A890F41}" type="presParOf" srcId="{136FA076-CB72-4CD4-BA6C-3AA121CCAFB2}" destId="{AAA138FF-2A33-4C2C-9555-8472BBC33B29}" srcOrd="1" destOrd="0" presId="urn:microsoft.com/office/officeart/2018/5/layout/IconCircleLabelList"/>
    <dgm:cxn modelId="{D6B2719B-DB5B-4F30-A5E9-579BCB454436}" type="presParOf" srcId="{136FA076-CB72-4CD4-BA6C-3AA121CCAFB2}" destId="{C7FC03AB-5783-4A38-AB65-E183A8C96AF3}" srcOrd="2" destOrd="0" presId="urn:microsoft.com/office/officeart/2018/5/layout/IconCircleLabelList"/>
    <dgm:cxn modelId="{25CFFBE1-377E-4975-A12E-75649B2D36C6}" type="presParOf" srcId="{136FA076-CB72-4CD4-BA6C-3AA121CCAFB2}" destId="{004B856A-DC4D-401B-A6D3-087641B50DCB}" srcOrd="3" destOrd="0" presId="urn:microsoft.com/office/officeart/2018/5/layout/IconCircleLabelList"/>
    <dgm:cxn modelId="{4101C689-3E1A-410E-828E-01C10D641E3F}" type="presParOf" srcId="{0ACF4F14-E954-4C7F-86C8-FF3C1718BEB5}" destId="{A58310DF-E336-4A35-81C1-7A35F1C35BDE}" srcOrd="7" destOrd="0" presId="urn:microsoft.com/office/officeart/2018/5/layout/IconCircleLabelList"/>
    <dgm:cxn modelId="{A987DD19-BABA-4012-801A-4567D2B79F71}" type="presParOf" srcId="{0ACF4F14-E954-4C7F-86C8-FF3C1718BEB5}" destId="{DD2243A2-E94D-43D4-A45B-449FDB0DA97A}" srcOrd="8" destOrd="0" presId="urn:microsoft.com/office/officeart/2018/5/layout/IconCircleLabelList"/>
    <dgm:cxn modelId="{8D77968F-8CE7-4215-A6E7-9911F5AAEECD}" type="presParOf" srcId="{DD2243A2-E94D-43D4-A45B-449FDB0DA97A}" destId="{03B8D8EE-7832-4F0C-979D-5F18C392F7A1}" srcOrd="0" destOrd="0" presId="urn:microsoft.com/office/officeart/2018/5/layout/IconCircleLabelList"/>
    <dgm:cxn modelId="{9B3EFA83-C507-4B1E-96DF-5F031B3FD0AB}" type="presParOf" srcId="{DD2243A2-E94D-43D4-A45B-449FDB0DA97A}" destId="{8EFDB05F-2F48-4FE5-8AD0-1D014B4E1E96}" srcOrd="1" destOrd="0" presId="urn:microsoft.com/office/officeart/2018/5/layout/IconCircleLabelList"/>
    <dgm:cxn modelId="{D8E33E34-E051-4473-A68C-2C976E38C74F}" type="presParOf" srcId="{DD2243A2-E94D-43D4-A45B-449FDB0DA97A}" destId="{2F09793B-E37C-4099-8DFF-CA43B4F7EDAD}" srcOrd="2" destOrd="0" presId="urn:microsoft.com/office/officeart/2018/5/layout/IconCircleLabelList"/>
    <dgm:cxn modelId="{C2E06A67-B3FB-4FDA-8B2F-E6E4C876A0BB}" type="presParOf" srcId="{DD2243A2-E94D-43D4-A45B-449FDB0DA97A}" destId="{8C61E97A-2A3C-429A-B88A-E24647D59B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  <a:latin typeface="Arial" panose="020B0604020202020204"/>
                <a:cs typeface="Arial" panose="020B0604020202020204"/>
              </a:rPr>
              <a:t>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5345996"/>
            <a:ext cx="9603727" cy="5833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 i="1" dirty="0">
                <a:solidFill>
                  <a:srgbClr val="FF0000"/>
                </a:solidFill>
                <a:latin typeface="Arial Black" panose="020B0A04020102020204"/>
                <a:cs typeface="Arial" panose="020B0604020202020204"/>
              </a:rPr>
              <a:t>Submitted by: Haiqa Tanveer </a:t>
            </a:r>
            <a:endParaRPr lang="en-US">
              <a:latin typeface="Arial Black" panose="020B0A04020102020204"/>
            </a:endParaRPr>
          </a:p>
          <a:p>
            <a:pPr>
              <a:lnSpc>
                <a:spcPct val="90000"/>
              </a:lnSpc>
            </a:pPr>
            <a:r>
              <a:rPr lang="en-US" sz="1300" b="1" i="1" dirty="0">
                <a:solidFill>
                  <a:srgbClr val="FF0000"/>
                </a:solidFill>
                <a:latin typeface="Arial Black" panose="020B0A04020102020204"/>
                <a:cs typeface="Arial" panose="020B0604020202020204"/>
              </a:rPr>
              <a:t>Submitted to: Sir Adnan Ramzan</a:t>
            </a:r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ctors Institute of Medical &amp; Emerging Sciences Mandi Bahauddin | Mandi  Bahauddi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85" y="1252057"/>
            <a:ext cx="1777492" cy="1777492"/>
          </a:xfrm>
          <a:prstGeom prst="rect">
            <a:avLst/>
          </a:prstGeom>
        </p:spPr>
      </p:pic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26244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of 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Communication</a:t>
            </a:r>
          </a:p>
          <a:p>
            <a:pPr>
              <a:buSzPct val="115000"/>
            </a:pPr>
            <a:r>
              <a:rPr lang="en-US" b="1" dirty="0"/>
              <a:t>Online learning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/>
              <a:t>Online shopping and banking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/>
              <a:t>Entertainment</a:t>
            </a:r>
          </a:p>
          <a:p>
            <a:pPr>
              <a:buSzPct val="115000"/>
            </a:pPr>
            <a:r>
              <a:rPr lang="en-US" b="1" dirty="0">
                <a:latin typeface="Arial" panose="020B0604020202020204"/>
                <a:cs typeface="Arial" panose="020B0604020202020204"/>
              </a:rPr>
              <a:t>C</a:t>
            </a:r>
            <a:r>
              <a:rPr lang="en-US" b="1" dirty="0">
                <a:latin typeface="Garamond" panose="02020404030301010803"/>
                <a:cs typeface="Arial" panose="020B0604020202020204"/>
              </a:rPr>
              <a:t>loud</a:t>
            </a:r>
            <a:r>
              <a:rPr lang="en-US" b="1" dirty="0"/>
              <a:t> storage</a:t>
            </a:r>
          </a:p>
          <a:p>
            <a:pPr>
              <a:buSzPct val="115000"/>
            </a:pP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Internet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stay safe online, </a:t>
            </a:r>
          </a:p>
          <a:p>
            <a:pPr>
              <a:buSzPct val="115000"/>
            </a:pPr>
            <a:r>
              <a:rPr lang="en-US" b="1" dirty="0">
                <a:solidFill>
                  <a:srgbClr val="92D050"/>
                </a:solidFill>
              </a:rPr>
              <a:t>Use strong passwords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92D050"/>
                </a:solidFill>
              </a:rPr>
              <a:t>Avoid sharing personal information </a:t>
            </a:r>
          </a:p>
          <a:p>
            <a:pPr>
              <a:buSzPct val="115000"/>
            </a:pPr>
            <a:r>
              <a:rPr lang="en-US" b="1" dirty="0">
                <a:solidFill>
                  <a:srgbClr val="92D050"/>
                </a:solidFill>
              </a:rPr>
              <a:t>Beware of fake links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92D050"/>
                </a:solidFill>
              </a:rPr>
              <a:t>Use antivirus software</a:t>
            </a:r>
          </a:p>
          <a:p>
            <a:pPr marL="0" indent="0">
              <a:buSzPct val="115000"/>
              <a:buNone/>
            </a:pP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Artificial Intelligence</a:t>
            </a:r>
          </a:p>
        </p:txBody>
      </p:sp>
      <p:pic>
        <p:nvPicPr>
          <p:cNvPr id="4" name="Content Placeholder 3" descr="A person wearing a vr headset&#10;&#10;AI-generated content may be incorrect."/>
          <p:cNvPicPr>
            <a:picLocks noGrp="1" noChangeAspect="1"/>
          </p:cNvPicPr>
          <p:nvPr>
            <p:ph idx="1"/>
          </p:nvPr>
        </p:nvPicPr>
        <p:blipFill>
          <a:blip r:embed="rId2"/>
          <a:srcRect l="-52988" t="-20443" r="-35290" b="-33333"/>
          <a:stretch>
            <a:fillRect/>
          </a:stretch>
        </p:blipFill>
        <p:spPr>
          <a:xfrm>
            <a:off x="2736625" y="2677646"/>
            <a:ext cx="6069743" cy="3309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24500" y="4597400"/>
            <a:ext cx="15875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AI (Artificial intelligence)?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71950"/>
            <a:ext cx="9601196" cy="4670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 is the ability of a computer or machine to think, learn, and make decisions like </a:t>
            </a:r>
            <a:r>
              <a:rPr lang="en-US" b="1" dirty="0"/>
              <a:t>human.</a:t>
            </a:r>
            <a:r>
              <a:rPr lang="en-US" dirty="0"/>
              <a:t> </a:t>
            </a:r>
            <a:endParaRPr lang="en-US"/>
          </a:p>
          <a:p>
            <a:pPr marL="0" indent="0">
              <a:buSzPct val="115000"/>
              <a:buNone/>
            </a:pPr>
            <a:r>
              <a:rPr lang="en-US" dirty="0"/>
              <a:t>AI helps machines,</a:t>
            </a:r>
          </a:p>
          <a:p>
            <a:pPr>
              <a:buSzPct val="115000"/>
            </a:pPr>
            <a:r>
              <a:rPr lang="en-US" b="1" dirty="0"/>
              <a:t>Understand data </a:t>
            </a:r>
          </a:p>
          <a:p>
            <a:pPr>
              <a:buSzPct val="115000"/>
            </a:pPr>
            <a:r>
              <a:rPr lang="en-US" b="1" dirty="0"/>
              <a:t>Recognize patterns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/>
              <a:t>Solve problems</a:t>
            </a:r>
            <a:r>
              <a:rPr lang="en-US" dirty="0"/>
              <a:t> </a:t>
            </a:r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  <a:p>
            <a:pPr marL="0" indent="0">
              <a:buSzPct val="1150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/>
                <a:cs typeface="Arial" panose="020B0604020202020204"/>
              </a:rPr>
              <a:t>Types of AI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/>
                <a:cs typeface="Arial" panose="020B0604020202020204"/>
              </a:rPr>
              <a:t>Narrow AI (Weak AI)</a:t>
            </a:r>
            <a:r>
              <a:rPr lang="en-US" dirty="0">
                <a:latin typeface="Arial" panose="020B0604020202020204"/>
                <a:cs typeface="Arial" panose="020B0604020202020204"/>
              </a:rPr>
              <a:t> </a:t>
            </a:r>
            <a:r>
              <a:rPr lang="en-US" dirty="0"/>
              <a:t> Designed to perform a specific task </a:t>
            </a:r>
            <a:r>
              <a:rPr lang="en-US" dirty="0" err="1"/>
              <a:t>eg.</a:t>
            </a:r>
            <a:r>
              <a:rPr lang="en-US" dirty="0"/>
              <a:t> Alexa, Siri.</a:t>
            </a:r>
          </a:p>
          <a:p>
            <a:pPr>
              <a:buSzPct val="115000"/>
            </a:pPr>
            <a:r>
              <a:rPr lang="en-US" b="1" dirty="0">
                <a:latin typeface="Arial" panose="020B0604020202020204"/>
                <a:cs typeface="Arial" panose="020B0604020202020204"/>
              </a:rPr>
              <a:t>General AI (Strong AI)</a:t>
            </a:r>
            <a:r>
              <a:rPr lang="en-US" dirty="0">
                <a:latin typeface="Arial" panose="020B0604020202020204"/>
                <a:cs typeface="Arial" panose="020B0604020202020204"/>
              </a:rPr>
              <a:t> </a:t>
            </a:r>
            <a:r>
              <a:rPr lang="en-US" dirty="0"/>
              <a:t> has human like intelligence. </a:t>
            </a:r>
          </a:p>
          <a:p>
            <a:pPr>
              <a:buSzPct val="115000"/>
            </a:pPr>
            <a:r>
              <a:rPr lang="en-US" b="1" dirty="0">
                <a:latin typeface="Arial" panose="020B0604020202020204"/>
                <a:cs typeface="Arial" panose="020B0604020202020204"/>
              </a:rPr>
              <a:t>Super AI </a:t>
            </a:r>
            <a:r>
              <a:rPr lang="en-US" dirty="0"/>
              <a:t> more intelligent than human.</a:t>
            </a:r>
          </a:p>
          <a:p>
            <a:pPr marL="0" indent="0">
              <a:buSzPct val="115000"/>
              <a:buNone/>
            </a:pPr>
            <a:r>
              <a:rPr lang="en-US" dirty="0"/>
              <a:t> can think , reason, and make decisions on its own.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/>
                <a:cs typeface="Arial" panose="020B0604020202020204"/>
              </a:rPr>
              <a:t>Applications of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Healthcare</a:t>
            </a:r>
            <a:r>
              <a:rPr lang="en-US" dirty="0"/>
              <a:t> (disease diagnosis) </a:t>
            </a:r>
          </a:p>
          <a:p>
            <a:pPr>
              <a:buSzPct val="115000"/>
            </a:pPr>
            <a:r>
              <a:rPr lang="en-US" b="1" dirty="0"/>
              <a:t>Education</a:t>
            </a:r>
            <a:r>
              <a:rPr lang="en-US" dirty="0"/>
              <a:t> (smart learning system)</a:t>
            </a:r>
          </a:p>
          <a:p>
            <a:pPr>
              <a:buSzPct val="115000"/>
            </a:pPr>
            <a:r>
              <a:rPr lang="en-US" b="1" dirty="0"/>
              <a:t>Business</a:t>
            </a:r>
            <a:r>
              <a:rPr lang="en-US" dirty="0"/>
              <a:t> (chatbots, data analysis)</a:t>
            </a:r>
          </a:p>
          <a:p>
            <a:pPr>
              <a:buSzPct val="115000"/>
            </a:pPr>
            <a:r>
              <a:rPr lang="en-US" b="1" dirty="0"/>
              <a:t>Transportation </a:t>
            </a:r>
            <a:r>
              <a:rPr lang="en-US" dirty="0"/>
              <a:t>(self-driving cars)</a:t>
            </a:r>
          </a:p>
          <a:p>
            <a:pPr>
              <a:buSzPct val="115000"/>
            </a:pPr>
            <a:r>
              <a:rPr lang="en-US" b="1" dirty="0"/>
              <a:t>Banking</a:t>
            </a:r>
            <a:r>
              <a:rPr lang="en-US" dirty="0"/>
              <a:t> (fraud detection)</a:t>
            </a:r>
          </a:p>
          <a:p>
            <a:pPr>
              <a:buSzPct val="115000"/>
            </a:pPr>
            <a:endParaRPr lang="en-US" dirty="0"/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Fast decisions-making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0070C0"/>
                </a:solidFill>
              </a:rPr>
              <a:t>Reduces human errors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0070C0"/>
                </a:solidFill>
              </a:rPr>
              <a:t>Saves times</a:t>
            </a:r>
          </a:p>
          <a:p>
            <a:pPr>
              <a:buSzPct val="115000"/>
            </a:pPr>
            <a:r>
              <a:rPr lang="en-US" b="1" dirty="0">
                <a:solidFill>
                  <a:srgbClr val="0070C0"/>
                </a:solidFill>
              </a:rPr>
              <a:t>Works 24/7</a:t>
            </a:r>
          </a:p>
          <a:p>
            <a:pPr>
              <a:buSzPct val="115000"/>
            </a:pPr>
            <a:r>
              <a:rPr lang="en-US" b="1" dirty="0">
                <a:solidFill>
                  <a:srgbClr val="0070C0"/>
                </a:solidFill>
              </a:rPr>
              <a:t>Improves efficiency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is AI used</a:t>
            </a:r>
          </a:p>
        </p:txBody>
      </p:sp>
      <p:graphicFrame>
        <p:nvGraphicFramePr>
          <p:cNvPr id="52" name="Content Placeholder 2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/>
                <a:cs typeface="Arial" panose="020B0604020202020204"/>
              </a:rPr>
              <a:t>Advantages &amp; disadvantages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/>
                <a:cs typeface="Arial" panose="020B0604020202020204"/>
              </a:rPr>
              <a:t>Advantages</a:t>
            </a:r>
            <a:r>
              <a:rPr lang="en-US" dirty="0">
                <a:latin typeface="Arial" panose="020B0604020202020204"/>
                <a:cs typeface="Arial" panose="020B0604020202020204"/>
              </a:rPr>
              <a:t> </a:t>
            </a:r>
          </a:p>
          <a:p>
            <a:pPr>
              <a:buSzPct val="115000"/>
            </a:pPr>
            <a:r>
              <a:rPr lang="en-US" dirty="0"/>
              <a:t>High efficiency and accuracy </a:t>
            </a:r>
          </a:p>
          <a:p>
            <a:pPr>
              <a:buSzPct val="115000"/>
            </a:pPr>
            <a:r>
              <a:rPr lang="en-US" dirty="0"/>
              <a:t>Reduces human errors </a:t>
            </a:r>
          </a:p>
          <a:p>
            <a:pPr marL="0" indent="0">
              <a:buSzPct val="115000"/>
              <a:buNone/>
            </a:pPr>
            <a:r>
              <a:rPr lang="en-US" b="1" dirty="0">
                <a:latin typeface="Arial" panose="020B0604020202020204"/>
                <a:cs typeface="Arial" panose="020B0604020202020204"/>
              </a:rPr>
              <a:t>Disadvantages</a:t>
            </a:r>
            <a:r>
              <a:rPr lang="en-US" dirty="0">
                <a:latin typeface="Arial" panose="020B0604020202020204"/>
                <a:cs typeface="Arial" panose="020B0604020202020204"/>
              </a:rPr>
              <a:t> </a:t>
            </a:r>
          </a:p>
          <a:p>
            <a:pPr>
              <a:buSzPct val="115000"/>
            </a:pPr>
            <a:r>
              <a:rPr lang="en-US" dirty="0"/>
              <a:t>Job displacements </a:t>
            </a:r>
          </a:p>
          <a:p>
            <a:pPr>
              <a:buSzPct val="115000"/>
            </a:pPr>
            <a:r>
              <a:rPr lang="en-US" dirty="0"/>
              <a:t>Dependence on machines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question mark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10" y="716711"/>
            <a:ext cx="3774497" cy="515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5400" y="6515100"/>
            <a:ext cx="4521200" cy="317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network</a:t>
            </a:r>
          </a:p>
        </p:txBody>
      </p:sp>
      <p:pic>
        <p:nvPicPr>
          <p:cNvPr id="4" name="Content Placeholder 3" descr="A computer network with earth in the center&#10;&#10;AI-generated content may be incorrect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043" y="2168525"/>
            <a:ext cx="6379951" cy="3880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9364" y="5732314"/>
            <a:ext cx="6710630" cy="13059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text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3023"/>
            <a:ext cx="9144000" cy="3851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354638"/>
            <a:ext cx="91440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computer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computer</a:t>
            </a:r>
            <a:r>
              <a:rPr lang="en-US" dirty="0"/>
              <a:t> network is a system in which two or more computers or devices are connected together. </a:t>
            </a:r>
            <a:endParaRPr lang="en-US"/>
          </a:p>
          <a:p>
            <a:pPr marL="0" indent="0">
              <a:buSzPct val="115000"/>
              <a:buNone/>
            </a:pPr>
            <a:r>
              <a:rPr lang="en-US" dirty="0"/>
              <a:t>To share,</a:t>
            </a:r>
          </a:p>
          <a:p>
            <a:pPr>
              <a:buSzPct val="115000"/>
            </a:pP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C00000"/>
                </a:solidFill>
              </a:rPr>
              <a:t>Internet </a:t>
            </a:r>
            <a:endParaRPr lang="en-US" dirty="0"/>
          </a:p>
          <a:p>
            <a:pPr>
              <a:buSzPct val="115000"/>
            </a:pPr>
            <a:r>
              <a:rPr lang="en-US" b="1" dirty="0">
                <a:solidFill>
                  <a:srgbClr val="C00000"/>
                </a:solidFill>
              </a:rPr>
              <a:t>Resources</a:t>
            </a:r>
            <a:r>
              <a:rPr lang="en-US" dirty="0"/>
              <a:t> </a:t>
            </a:r>
          </a:p>
          <a:p>
            <a:pPr>
              <a:buSzPct val="115000"/>
            </a:pPr>
            <a:r>
              <a:rPr lang="en-US" b="1" dirty="0">
                <a:solidFill>
                  <a:srgbClr val="C00000"/>
                </a:solidFill>
              </a:rPr>
              <a:t>Applications</a:t>
            </a:r>
            <a:r>
              <a:rPr lang="en-US" dirty="0"/>
              <a:t> </a:t>
            </a:r>
          </a:p>
          <a:p>
            <a:pPr>
              <a:buSzPct val="115000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use computer networks?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Communicate easily</a:t>
            </a:r>
          </a:p>
          <a:p>
            <a:pPr>
              <a:buSzPct val="115000"/>
            </a:pPr>
            <a:r>
              <a:rPr lang="en-US" b="1" dirty="0"/>
              <a:t>Stores data centrally</a:t>
            </a:r>
          </a:p>
          <a:p>
            <a:pPr>
              <a:buSzPct val="115000"/>
            </a:pPr>
            <a:r>
              <a:rPr lang="en-US" b="1" dirty="0"/>
              <a:t>Share large amount of data quickly</a:t>
            </a:r>
          </a:p>
          <a:p>
            <a:pPr>
              <a:buSzPct val="115000"/>
            </a:pPr>
            <a:r>
              <a:rPr lang="en-US" b="1" dirty="0"/>
              <a:t>Access shared devices </a:t>
            </a:r>
          </a:p>
          <a:p>
            <a:pPr>
              <a:buSzPct val="115000"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</a:rPr>
              <a:t>Types of computer networks</a:t>
            </a:r>
            <a:r>
              <a:rPr lang="en-US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LAN</a:t>
            </a:r>
            <a:r>
              <a:rPr lang="en-US" dirty="0"/>
              <a:t>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 Area Network</a:t>
            </a:r>
            <a:r>
              <a:rPr lang="en-US" dirty="0"/>
              <a:t>)</a:t>
            </a:r>
            <a:r>
              <a:rPr lang="en-GB" altLang="en-US" dirty="0"/>
              <a:t>   </a:t>
            </a:r>
            <a:r>
              <a:rPr lang="en-US" dirty="0"/>
              <a:t> small area, high speed. </a:t>
            </a:r>
          </a:p>
          <a:p>
            <a:pPr>
              <a:buSzPct val="115000"/>
            </a:pPr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dirty="0"/>
              <a:t> (Metropolitan Area Network)</a:t>
            </a:r>
            <a:r>
              <a:rPr lang="en-GB" altLang="en-US" dirty="0"/>
              <a:t>  </a:t>
            </a:r>
            <a:r>
              <a:rPr lang="en-US" dirty="0"/>
              <a:t> covers a city or campus.</a:t>
            </a:r>
          </a:p>
          <a:p>
            <a:pPr>
              <a:buSzPct val="115000"/>
            </a:pPr>
            <a:r>
              <a:rPr lang="en-US" b="1" dirty="0">
                <a:solidFill>
                  <a:srgbClr val="FF0000"/>
                </a:solidFill>
              </a:rPr>
              <a:t>WAN</a:t>
            </a:r>
            <a:r>
              <a:rPr lang="en-US" dirty="0"/>
              <a:t> (Wide Area Network)</a:t>
            </a:r>
            <a:r>
              <a:rPr lang="en-GB" altLang="en-US" dirty="0"/>
              <a:t>  </a:t>
            </a:r>
            <a:r>
              <a:rPr lang="en-US" dirty="0"/>
              <a:t> internet is the world biggest WAN. </a:t>
            </a:r>
          </a:p>
          <a:p>
            <a:pPr>
              <a:buSzPct val="115000"/>
            </a:pPr>
            <a:r>
              <a:rPr lang="en-GB" altLang="en-US" b="1" dirty="0">
                <a:solidFill>
                  <a:srgbClr val="FF0000"/>
                </a:solidFill>
              </a:rPr>
              <a:t>PAN</a:t>
            </a:r>
            <a:r>
              <a:rPr lang="en-GB" altLang="en-US" dirty="0"/>
              <a:t>  (Personal area network)   very small, few meters.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933450" y="833120"/>
          <a:ext cx="9963150" cy="500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630"/>
                <a:gridCol w="1992630"/>
                <a:gridCol w="1992630"/>
                <a:gridCol w="1992630"/>
                <a:gridCol w="1992630"/>
              </a:tblGrid>
              <a:tr h="1001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    POINTS OF COMPARISION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       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         MAN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          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          PAN</a:t>
                      </a:r>
                    </a:p>
                  </a:txBody>
                  <a:tcPr/>
                </a:tc>
              </a:tr>
              <a:tr h="1001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AREA COVERS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FEW METERS TO A FEW KILOMETERS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A CITY AND ITS VICINITY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ENTIRE COUNTRY, CONTINENTS,OR GLOBE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SMALL AREA</a:t>
                      </a:r>
                    </a:p>
                  </a:txBody>
                  <a:tcPr/>
                </a:tc>
              </a:tr>
              <a:tr h="1001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ERROR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LOWEST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LOWEST</a:t>
                      </a:r>
                    </a:p>
                  </a:txBody>
                  <a:tcPr/>
                </a:tc>
              </a:tr>
              <a:tr h="1001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TRANSMISSION SPEED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HIGH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MODERATE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LOW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HIGH SPEED</a:t>
                      </a:r>
                    </a:p>
                  </a:txBody>
                  <a:tcPr/>
                </a:tc>
              </a:tr>
              <a:tr h="1001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NETWORKING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INEXPENSIVE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MODERATE EXPENSIVE EQUIPMENT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en-US"/>
                        <a:t>NEGLIGIBLE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7113"/>
            <a:ext cx="9601196" cy="1303867"/>
          </a:xfrm>
        </p:spPr>
        <p:txBody>
          <a:bodyPr/>
          <a:lstStyle/>
          <a:p>
            <a:r>
              <a:rPr lang="en-US" dirty="0">
                <a:latin typeface="Arial" panose="020B0604020202020204"/>
                <a:cs typeface="Arial" panose="020B0604020202020204"/>
              </a:rPr>
              <a:t>Internet</a:t>
            </a:r>
          </a:p>
        </p:txBody>
      </p:sp>
      <p:pic>
        <p:nvPicPr>
          <p:cNvPr id="4" name="Content Placeholder 3" descr="195 Internet Relate Stock Photos - Free &amp; Royalty-Free Stock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587" y="2512232"/>
            <a:ext cx="7707162" cy="3480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internet</a:t>
            </a:r>
            <a:r>
              <a:rPr lang="en-US" dirty="0"/>
              <a:t> is a global network of millions of computers and devices connected together. </a:t>
            </a:r>
            <a:endParaRPr lang="en-US"/>
          </a:p>
          <a:p>
            <a:pPr marL="0" indent="0">
              <a:buSzPct val="115000"/>
              <a:buNone/>
            </a:pPr>
            <a:r>
              <a:rPr lang="en-US" dirty="0"/>
              <a:t>It allows,</a:t>
            </a:r>
          </a:p>
          <a:p>
            <a:pPr>
              <a:buSzPct val="115000"/>
            </a:pPr>
            <a:r>
              <a:rPr lang="en-US" b="1" dirty="0"/>
              <a:t>Communicate</a:t>
            </a:r>
          </a:p>
          <a:p>
            <a:pPr>
              <a:buSzPct val="115000"/>
            </a:pPr>
            <a:r>
              <a:rPr lang="en-US" b="1" dirty="0"/>
              <a:t>Shares information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SzPct val="115000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</a:t>
            </a:r>
          </a:p>
          <a:p>
            <a:pPr>
              <a:buSzPct val="115000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does the internet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en-US" b="1" dirty="0"/>
              <a:t> internet</a:t>
            </a:r>
            <a:r>
              <a:rPr lang="en-US" dirty="0"/>
              <a:t> works by connecting devices through,</a:t>
            </a:r>
            <a:endParaRPr lang="en-US"/>
          </a:p>
          <a:p>
            <a:r>
              <a:rPr lang="en-US" b="1" dirty="0"/>
              <a:t>Routers </a:t>
            </a:r>
          </a:p>
          <a:p>
            <a:pPr>
              <a:buSzPct val="115000"/>
            </a:pPr>
            <a:r>
              <a:rPr lang="en-US" b="1" dirty="0"/>
              <a:t>Servers</a:t>
            </a:r>
          </a:p>
          <a:p>
            <a:pPr>
              <a:buSzPct val="115000"/>
            </a:pPr>
            <a:r>
              <a:rPr lang="en-US" b="1" dirty="0"/>
              <a:t>Cables</a:t>
            </a:r>
          </a:p>
          <a:p>
            <a:pPr>
              <a:buSzPct val="115000"/>
            </a:pPr>
            <a:r>
              <a:rPr lang="en-US" b="1" dirty="0"/>
              <a:t>Wireless signals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84*394"/>
  <p:tag name="TABLE_ENDDRAG_RECT" val="73*65*784*39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375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Garamond</vt:lpstr>
      <vt:lpstr>Organic</vt:lpstr>
      <vt:lpstr>Computer networks</vt:lpstr>
      <vt:lpstr>Computer network</vt:lpstr>
      <vt:lpstr>What is computer network?</vt:lpstr>
      <vt:lpstr>Why do we use computer networks? </vt:lpstr>
      <vt:lpstr>Types of computer networks </vt:lpstr>
      <vt:lpstr>PowerPoint Presentation</vt:lpstr>
      <vt:lpstr>Internet</vt:lpstr>
      <vt:lpstr>Internet</vt:lpstr>
      <vt:lpstr>How does the internet works?</vt:lpstr>
      <vt:lpstr>Uses of internet </vt:lpstr>
      <vt:lpstr>Internet safety </vt:lpstr>
      <vt:lpstr>Artificial Intelligence</vt:lpstr>
      <vt:lpstr>What is AI (Artificial intelligence)? </vt:lpstr>
      <vt:lpstr>Types of AI </vt:lpstr>
      <vt:lpstr>Applications of AI</vt:lpstr>
      <vt:lpstr>Benefits of AI</vt:lpstr>
      <vt:lpstr>Where is AI used</vt:lpstr>
      <vt:lpstr>Advantages &amp; disadvantages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ADMIN</dc:creator>
  <cp:lastModifiedBy>ADMIN</cp:lastModifiedBy>
  <cp:revision>1066</cp:revision>
  <dcterms:created xsi:type="dcterms:W3CDTF">2025-12-12T13:54:00Z</dcterms:created>
  <dcterms:modified xsi:type="dcterms:W3CDTF">2025-12-17T09:32:24Z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40B9FA24E7034FDF8142B0A567482BDB_13</vt:lpwstr>
  </property>
  <property fmtid="{D5CDD505-2E9C-101B-9397-08002B2CF9AE}" pid="3" name="KSOProductBuildVer">
    <vt:lpwstr>2057-12.2.0.23155</vt:lpwstr>
  </property>
</Properties>
</file>