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9" r:id="rId4"/>
    <p:sldId id="259" r:id="rId5"/>
    <p:sldId id="260" r:id="rId6"/>
    <p:sldId id="286" r:id="rId7"/>
    <p:sldId id="287" r:id="rId8"/>
    <p:sldId id="288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27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84"/>
  </p:normalViewPr>
  <p:slideViewPr>
    <p:cSldViewPr snapToGrid="0">
      <p:cViewPr>
        <p:scale>
          <a:sx n="76" d="100"/>
          <a:sy n="76" d="100"/>
        </p:scale>
        <p:origin x="-48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79945" y="1753643"/>
            <a:ext cx="7257547" cy="1402915"/>
          </a:xfrm>
        </p:spPr>
        <p:txBody>
          <a:bodyPr/>
          <a:lstStyle/>
          <a:p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Introduction to Viruses</a:t>
            </a:r>
            <a:endParaRPr lang="x-none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55726" y="3807911"/>
            <a:ext cx="6752341" cy="1064713"/>
          </a:xfrm>
        </p:spPr>
        <p:txBody>
          <a:bodyPr>
            <a:normAutofit fontScale="25000" lnSpcReduction="20000"/>
          </a:bodyPr>
          <a:lstStyle/>
          <a:p>
            <a:r>
              <a:rPr lang="en-US" sz="10000" b="1" dirty="0" err="1" smtClean="0">
                <a:latin typeface="Times New Roman" pitchFamily="18" charset="0"/>
                <a:cs typeface="Times New Roman" pitchFamily="18" charset="0"/>
              </a:rPr>
              <a:t>Fsc</a:t>
            </a:r>
            <a:r>
              <a:rPr lang="en-US" sz="10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0" b="1" dirty="0" err="1" smtClean="0">
                <a:latin typeface="Times New Roman" pitchFamily="18" charset="0"/>
                <a:cs typeface="Times New Roman" pitchFamily="18" charset="0"/>
              </a:rPr>
              <a:t>Ot</a:t>
            </a:r>
            <a:endParaRPr lang="en-US" sz="10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Presented </a:t>
            </a:r>
            <a:r>
              <a:rPr lang="en-US" sz="9800" b="1" dirty="0" err="1">
                <a:latin typeface="Times New Roman" pitchFamily="18" charset="0"/>
                <a:cs typeface="Times New Roman" pitchFamily="18" charset="0"/>
              </a:rPr>
              <a:t>by:USWA</a:t>
            </a:r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 FAZAL</a:t>
            </a:r>
          </a:p>
          <a:p>
            <a:endParaRPr lang="en-US" sz="86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9612" y="1161594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44399" y="1026374"/>
            <a:ext cx="9631469" cy="1222449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Introduction to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Viruses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71854" y="2556932"/>
            <a:ext cx="9601196" cy="3318936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Viruses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are ultramicroscopic organisms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reproduce inside living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cells.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Passed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through filters; covered by a protein coat.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70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572" y="1290180"/>
            <a:ext cx="9656521" cy="857271"/>
          </a:xfrm>
        </p:spPr>
        <p:txBody>
          <a:bodyPr>
            <a:no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General Properties of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Viruses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4235" y="2647837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Sensitive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Interferon: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Interferon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can inhibit viral replication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Unaffected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by Antibiotics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Traditional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antibiotics do not work against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viruses.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Complex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Processes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Utilize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host machinery for reproduction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9093" y="30233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71854" y="1083973"/>
            <a:ext cx="9601196" cy="1303867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General Properties of Viruses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52186" y="2392471"/>
            <a:ext cx="9794307" cy="342076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Host Dependency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Cannot synthesize proteins independently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Either RNA or DNA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Viruses contain either RNA or DNA, not both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Lack Cellular Organization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No cellular structure like bacteria or eukaryotes.</a:t>
            </a: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53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1854" y="1271103"/>
            <a:ext cx="9601196" cy="1303867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Morphology of Viruses (Size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672555"/>
            <a:ext cx="9601196" cy="33189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Varied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Sizes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300 nm to very small dimensions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Largest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Viruses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Up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to 300 nm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Smallest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Viruses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Few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nanometers in size.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239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Morphology of Viruses (Shape and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Structure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b="1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456723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Characteristic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Shapes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Include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helical, icosahedral, and complex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forms.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No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Typical Shape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Each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virus can differ significantly.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23970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90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0284" y="1326998"/>
            <a:ext cx="9556313" cy="959001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Structural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Components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519354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Core: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Contains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nucleic acid (RNA or DNA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Protein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Coat (Capsid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Protects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genetic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material.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Capsid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Structure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Composed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repeating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units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16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Structural Components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Envelope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Some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viruses have an outer lipid layer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Tail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(Complex Viruses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Present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some viruses for attachment.</a:t>
            </a: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267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648374"/>
            <a:ext cx="9601196" cy="3318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500" b="1" dirty="0"/>
              <a:t>Thank You </a:t>
            </a:r>
            <a:r>
              <a:rPr lang="en-US" sz="5500" b="1" dirty="0">
                <a:solidFill>
                  <a:schemeClr val="tx1"/>
                </a:solidFill>
              </a:rPr>
              <a:t>:)</a:t>
            </a:r>
          </a:p>
          <a:p>
            <a:pPr marL="0" indent="0" algn="ctr">
              <a:buNone/>
            </a:pPr>
            <a:endParaRPr lang="en-US" sz="5500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059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2866</TotalTime>
  <Words>230</Words>
  <Application>Microsoft Office PowerPoint</Application>
  <PresentationFormat>Custom</PresentationFormat>
  <Paragraphs>47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Organic</vt:lpstr>
      <vt:lpstr>Introduction to Viruses</vt:lpstr>
      <vt:lpstr>Introduction to Viruses</vt:lpstr>
      <vt:lpstr>General Properties of Viruses</vt:lpstr>
      <vt:lpstr>General Properties of Viruses</vt:lpstr>
      <vt:lpstr>Morphology of Viruses (Size)</vt:lpstr>
      <vt:lpstr>Morphology of Viruses (Shape and Structure)</vt:lpstr>
      <vt:lpstr>Structural Components</vt:lpstr>
      <vt:lpstr>Structural Components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</dc:title>
  <dc:creator>MAC</dc:creator>
  <cp:lastModifiedBy>Windows User</cp:lastModifiedBy>
  <cp:revision>88</cp:revision>
  <dcterms:created xsi:type="dcterms:W3CDTF">2025-09-15T17:01:40Z</dcterms:created>
  <dcterms:modified xsi:type="dcterms:W3CDTF">2025-12-12T04:23:46Z</dcterms:modified>
</cp:coreProperties>
</file>