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72" r:id="rId20"/>
    <p:sldId id="273" r:id="rId21"/>
    <p:sldId id="274" r:id="rId22"/>
    <p:sldId id="275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8C8A0-96C2-4F26-9F84-974D2042990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2926D-CAE2-4B82-9B7C-75331F70C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1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Holds bones and joints in place so they can heal properly.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2926D-CAE2-4B82-9B7C-75331F70CA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0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Positioning System</a:t>
            </a:r>
          </a:p>
          <a:p>
            <a:r>
              <a:rPr lang="en-US" dirty="0" smtClean="0"/>
              <a:t>Navigation is the process of planning and controlling movement from one place to 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2926D-CAE2-4B82-9B7C-75331F70CA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9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18DD56-C7A3-41D9-8750-7FFE18B5ABF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14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0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61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05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68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84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526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33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73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4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90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7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53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48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21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DD56-C7A3-41D9-8750-7FFE18B5ABF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8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18DD56-C7A3-41D9-8750-7FFE18B5ABF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F3CBF1-90B4-4D7F-AD1D-A4498FA1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Emergency Medical Services &amp; </a:t>
            </a:r>
            <a:r>
              <a:rPr lang="en-US" b="1" dirty="0" smtClean="0"/>
              <a:t>Paramedic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ADNAN RAMZAN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BS(OT&amp;RIT)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EMS Medical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Ambulances carry important tools such as:</a:t>
            </a:r>
          </a:p>
          <a:p>
            <a:r>
              <a:rPr lang="en-US" b="1" dirty="0"/>
              <a:t>Defibrillators</a:t>
            </a:r>
            <a:r>
              <a:rPr lang="en-US" dirty="0"/>
              <a:t> to restart heart</a:t>
            </a:r>
          </a:p>
          <a:p>
            <a:r>
              <a:rPr lang="en-US" b="1" dirty="0"/>
              <a:t>Ventilators &amp; oxygen</a:t>
            </a:r>
            <a:r>
              <a:rPr lang="en-US" dirty="0"/>
              <a:t> for breathing support</a:t>
            </a:r>
          </a:p>
          <a:p>
            <a:r>
              <a:rPr lang="en-US" b="1" dirty="0"/>
              <a:t>Stretchers, splints, wheelchairs</a:t>
            </a:r>
            <a:r>
              <a:rPr lang="en-US" dirty="0"/>
              <a:t> for safe movement</a:t>
            </a:r>
          </a:p>
          <a:p>
            <a:r>
              <a:rPr lang="en-US" b="1" dirty="0"/>
              <a:t>Emergency medicines</a:t>
            </a:r>
            <a:r>
              <a:rPr lang="en-US" dirty="0"/>
              <a:t> for pain, allergies, cardiac issues</a:t>
            </a:r>
            <a:br>
              <a:rPr lang="en-US" dirty="0"/>
            </a:br>
            <a:r>
              <a:rPr lang="en-US" dirty="0"/>
              <a:t>These tools give life-saving treatment instantly at the scene.</a:t>
            </a:r>
          </a:p>
        </p:txBody>
      </p:sp>
    </p:spTree>
    <p:extLst>
      <p:ext uri="{BB962C8B-B14F-4D97-AF65-F5344CB8AC3E}">
        <p14:creationId xmlns:p14="http://schemas.microsoft.com/office/powerpoint/2010/main" val="327631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Situations EMS Handles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responds to: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and industrial accidents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Sudden heart attacks or chest pain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Breathing problems like asthma attacks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bleeding or burns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Stroke, seizures, poisoning &amp; unconsciousness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is trained to deal with all kinds of emergencies.</a:t>
            </a:r>
          </a:p>
        </p:txBody>
      </p:sp>
    </p:spTree>
    <p:extLst>
      <p:ext uri="{BB962C8B-B14F-4D97-AF65-F5344CB8AC3E}">
        <p14:creationId xmlns:p14="http://schemas.microsoft.com/office/powerpoint/2010/main" val="309852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Pre-Hospital Emergency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Before reaching hospital, EMS ensures:</a:t>
            </a:r>
          </a:p>
          <a:p>
            <a:r>
              <a:rPr lang="en-US" b="1" dirty="0"/>
              <a:t>Airway, breathing &amp; circulation</a:t>
            </a:r>
            <a:r>
              <a:rPr lang="en-US" dirty="0"/>
              <a:t> are maintained</a:t>
            </a:r>
          </a:p>
          <a:p>
            <a:r>
              <a:rPr lang="en-US" b="1" dirty="0"/>
              <a:t>CPR</a:t>
            </a:r>
            <a:r>
              <a:rPr lang="en-US" dirty="0"/>
              <a:t> if heart stops beating</a:t>
            </a:r>
          </a:p>
          <a:p>
            <a:r>
              <a:rPr lang="en-US" b="1" dirty="0"/>
              <a:t>Bandaging &amp; bleeding control</a:t>
            </a:r>
            <a:endParaRPr lang="en-US" dirty="0"/>
          </a:p>
          <a:p>
            <a:r>
              <a:rPr lang="en-US" b="1" dirty="0"/>
              <a:t>Stabilization of fractures</a:t>
            </a:r>
            <a:endParaRPr lang="en-US" dirty="0"/>
          </a:p>
          <a:p>
            <a:r>
              <a:rPr lang="en-US" b="1" dirty="0"/>
              <a:t>Monitoring vital signs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care helps prevent complications and death.</a:t>
            </a:r>
          </a:p>
        </p:txBody>
      </p:sp>
    </p:spTree>
    <p:extLst>
      <p:ext uri="{BB962C8B-B14F-4D97-AF65-F5344CB8AC3E}">
        <p14:creationId xmlns:p14="http://schemas.microsoft.com/office/powerpoint/2010/main" val="13325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Paramedics: Skills &amp;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Paramedics must be: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Calm under pressure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decision-makers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Skilled 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medical devices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also manage patients’ emotional state, communicate with families, and ensure safe handover to hospital doctors.</a:t>
            </a:r>
          </a:p>
        </p:txBody>
      </p:sp>
    </p:spTree>
    <p:extLst>
      <p:ext uri="{BB962C8B-B14F-4D97-AF65-F5344CB8AC3E}">
        <p14:creationId xmlns:p14="http://schemas.microsoft.com/office/powerpoint/2010/main" val="458873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Training &amp; Education for Paramedics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become a paramedic, one must: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science subjects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ambulance training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advanced emergency procedures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Regularly upgrade skills with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techniques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challenging profession requiring continuous learning.</a:t>
            </a:r>
          </a:p>
        </p:txBody>
      </p:sp>
    </p:spTree>
    <p:extLst>
      <p:ext uri="{BB962C8B-B14F-4D97-AF65-F5344CB8AC3E}">
        <p14:creationId xmlns:p14="http://schemas.microsoft.com/office/powerpoint/2010/main" val="3429632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Communication in 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uses: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communication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ambulance and hospitals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 navigation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find fastest route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patient records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shared instantly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ensures proper preparation even before the patient arrives.</a:t>
            </a:r>
          </a:p>
        </p:txBody>
      </p:sp>
    </p:spTree>
    <p:extLst>
      <p:ext uri="{BB962C8B-B14F-4D97-AF65-F5344CB8AC3E}">
        <p14:creationId xmlns:p14="http://schemas.microsoft.com/office/powerpoint/2010/main" val="21755239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Golden Hour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Golden Hour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first 60 minutes after a critical injury.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patient receives treatment quickly in this period: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Chances of survival 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higher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damage can be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focuses 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response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protect this life-saving hour.</a:t>
            </a:r>
          </a:p>
        </p:txBody>
      </p:sp>
    </p:spTree>
    <p:extLst>
      <p:ext uri="{BB962C8B-B14F-4D97-AF65-F5344CB8AC3E}">
        <p14:creationId xmlns:p14="http://schemas.microsoft.com/office/powerpoint/2010/main" val="145111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Triage System in 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disasters, EMS uses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Prioritize patients based on injury severity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the maximum number of lives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treatment based on urgency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essential when resources are limited.</a:t>
            </a:r>
          </a:p>
        </p:txBody>
      </p:sp>
    </p:spTree>
    <p:extLst>
      <p:ext uri="{BB962C8B-B14F-4D97-AF65-F5344CB8AC3E}">
        <p14:creationId xmlns:p14="http://schemas.microsoft.com/office/powerpoint/2010/main" val="3443710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22" y="2466413"/>
            <a:ext cx="6227545" cy="3527748"/>
          </a:xfrm>
        </p:spPr>
      </p:pic>
    </p:spTree>
    <p:extLst>
      <p:ext uri="{BB962C8B-B14F-4D97-AF65-F5344CB8AC3E}">
        <p14:creationId xmlns:p14="http://schemas.microsoft.com/office/powerpoint/2010/main" val="75878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EMS in Disaster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plays a leading role during: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Earthquakes, floods, fires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Terror attacks &amp; major accidents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rescue victims, provide first aid, coordinate with hospitals, and support other emergency forces like police and fire departments.</a:t>
            </a:r>
          </a:p>
        </p:txBody>
      </p:sp>
    </p:spTree>
    <p:extLst>
      <p:ext uri="{BB962C8B-B14F-4D97-AF65-F5344CB8AC3E}">
        <p14:creationId xmlns:p14="http://schemas.microsoft.com/office/powerpoint/2010/main" val="150643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56" y="2353376"/>
            <a:ext cx="7623209" cy="3897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54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Challenges Faced by 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delays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affecting quick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trained workers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rural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enough advanced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ambulances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physical and mental stress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paramedics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EMS requires more support and development from governments.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2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Advancements in EMS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Telemedicine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doctors guide paramedics live from hospital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&amp; smart technology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quick diagnosis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delivering blood and medicines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systems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communication tools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EMS will be faster, more efficient, and highly technology-driven.</a:t>
            </a:r>
          </a:p>
        </p:txBody>
      </p:sp>
    </p:spTree>
    <p:extLst>
      <p:ext uri="{BB962C8B-B14F-4D97-AF65-F5344CB8AC3E}">
        <p14:creationId xmlns:p14="http://schemas.microsoft.com/office/powerpoint/2010/main" val="2681693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Medical Services and paramedics 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heroes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 work in difficult and dangerous conditions to save lives every day.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response, medical knowledge, and compassion make a major difference during emergencies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EMS infrastructure and training can help save even more lives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14750234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49" y="2541069"/>
            <a:ext cx="5892855" cy="3330342"/>
          </a:xfrm>
        </p:spPr>
      </p:pic>
    </p:spTree>
    <p:extLst>
      <p:ext uri="{BB962C8B-B14F-4D97-AF65-F5344CB8AC3E}">
        <p14:creationId xmlns:p14="http://schemas.microsoft.com/office/powerpoint/2010/main" val="921195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= Emergency Medical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coordinated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providing urgent medical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people in accidents, sudden illnesses, and life-threatening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emergencies(ABC)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24/7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9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 of 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give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medical 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deaths and disability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accidents and sudden illnesses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stabilize patients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prevent their condition from getting worse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and fast transport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EMS, many people would not survive long enough to reach medical facilities.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4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are Paramedics?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Paramedics 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trained emergency medical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provide advanced life support.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perform medical procedures such as CPR, giving injections, helping with breathing, and handling trauma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often the first to reach the patient and must make fast, critical decisions on the spot.</a:t>
            </a:r>
          </a:p>
        </p:txBody>
      </p:sp>
    </p:spTree>
    <p:extLst>
      <p:ext uri="{BB962C8B-B14F-4D97-AF65-F5344CB8AC3E}">
        <p14:creationId xmlns:p14="http://schemas.microsoft.com/office/powerpoint/2010/main" val="345640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EMS Team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is not only paramedics. It is a team effort including: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Medical Technicians (EMTs)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provide basic care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Paramedics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provide advanced medical treatment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Ambulance drivers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safe and fast transport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Dispatch operators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receive emergency calls and guide callers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Doctors/Nurses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assist at hospitals and during special emergencies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member plays a key role in saving lives.</a:t>
            </a:r>
          </a:p>
        </p:txBody>
      </p:sp>
    </p:spTree>
    <p:extLst>
      <p:ext uri="{BB962C8B-B14F-4D97-AF65-F5344CB8AC3E}">
        <p14:creationId xmlns:p14="http://schemas.microsoft.com/office/powerpoint/2010/main" val="383986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EMS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services may differ depending on the region: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EMS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funded publicly, services available for everyone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Hospital-based EMS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run by hospitals for patient management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EMS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paid services with specialized care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 EMS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community-run units during festivals/disasters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systems work together for national emergency response.</a:t>
            </a:r>
          </a:p>
        </p:txBody>
      </p:sp>
    </p:spTree>
    <p:extLst>
      <p:ext uri="{BB962C8B-B14F-4D97-AF65-F5344CB8AC3E}">
        <p14:creationId xmlns:p14="http://schemas.microsoft.com/office/powerpoint/2010/main" val="221571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Emergency Calls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someone calls an emergency number like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1122,115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communication center: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Asks location &amp; details of the emergency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Sends the nearest ambulance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first-aid instructions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the phone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reduces delays and ensures faster help even before the ambulance arrives.</a:t>
            </a:r>
          </a:p>
        </p:txBody>
      </p:sp>
    </p:spTree>
    <p:extLst>
      <p:ext uri="{BB962C8B-B14F-4D97-AF65-F5344CB8AC3E}">
        <p14:creationId xmlns:p14="http://schemas.microsoft.com/office/powerpoint/2010/main" val="161017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Ambulances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Ambulances 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medical units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equipped to treat patients while moving. Types include: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BLS (Basic Life Support)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for minor emergencies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 (Advanced Life Support)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for serious conditions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Ambulances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helicopters/planes for long distances or inaccessible areas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allow continuous care until arrival at the hospital.</a:t>
            </a:r>
          </a:p>
        </p:txBody>
      </p:sp>
    </p:spTree>
    <p:extLst>
      <p:ext uri="{BB962C8B-B14F-4D97-AF65-F5344CB8AC3E}">
        <p14:creationId xmlns:p14="http://schemas.microsoft.com/office/powerpoint/2010/main" val="3651961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716</Words>
  <Application>Microsoft Office PowerPoint</Application>
  <PresentationFormat>Widescreen</PresentationFormat>
  <Paragraphs>111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Garamond</vt:lpstr>
      <vt:lpstr>Times New Roman</vt:lpstr>
      <vt:lpstr>Wingdings</vt:lpstr>
      <vt:lpstr>Organic</vt:lpstr>
      <vt:lpstr>Emergency Medical Services &amp; Paramedic</vt:lpstr>
      <vt:lpstr>PowerPoint Presentation</vt:lpstr>
      <vt:lpstr>What is EMS?</vt:lpstr>
      <vt:lpstr>Objectives of EMS</vt:lpstr>
      <vt:lpstr>Who are Paramedics?</vt:lpstr>
      <vt:lpstr>EMS Team Members</vt:lpstr>
      <vt:lpstr>Types of EMS Systems</vt:lpstr>
      <vt:lpstr>How Emergency Calls Work</vt:lpstr>
      <vt:lpstr>Ambulances</vt:lpstr>
      <vt:lpstr>EMS Medical Equipment</vt:lpstr>
      <vt:lpstr>Situations EMS Handles</vt:lpstr>
      <vt:lpstr>Pre-Hospital Emergency Care</vt:lpstr>
      <vt:lpstr>Paramedics: Skills &amp; Responsibilities</vt:lpstr>
      <vt:lpstr>Training &amp; Education for Paramedics</vt:lpstr>
      <vt:lpstr>Communication in EMS</vt:lpstr>
      <vt:lpstr>Golden Hour Concept</vt:lpstr>
      <vt:lpstr>Triage System in EMS</vt:lpstr>
      <vt:lpstr>PowerPoint Presentation</vt:lpstr>
      <vt:lpstr>EMS in Disaster Management</vt:lpstr>
      <vt:lpstr>Challenges Faced by EMS</vt:lpstr>
      <vt:lpstr>Future Advancements in EMS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Medical Services &amp; Paramedic</dc:title>
  <dc:creator>ADMIN</dc:creator>
  <cp:lastModifiedBy>ADMIN</cp:lastModifiedBy>
  <cp:revision>7</cp:revision>
  <dcterms:created xsi:type="dcterms:W3CDTF">2025-12-07T14:19:02Z</dcterms:created>
  <dcterms:modified xsi:type="dcterms:W3CDTF">2025-12-09T05:54:51Z</dcterms:modified>
</cp:coreProperties>
</file>