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8C8A0-96C2-4F26-9F84-974D2042990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926D-CAE2-4B82-9B7C-75331F70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Holds bones and joints in place so they can heal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926D-CAE2-4B82-9B7C-75331F70CA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6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5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2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3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0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8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18DD56-C7A3-41D9-8750-7FFE18B5ABF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Emergency Medical Services &amp; </a:t>
            </a:r>
            <a:r>
              <a:rPr lang="en-US" b="1" dirty="0" smtClean="0"/>
              <a:t>Paramedic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BS(OT&amp;RIT)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EMS Medical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Ambulances carry important tools such as:</a:t>
            </a:r>
          </a:p>
          <a:p>
            <a:r>
              <a:rPr lang="en-US" b="1" dirty="0"/>
              <a:t>Defibrillators</a:t>
            </a:r>
            <a:r>
              <a:rPr lang="en-US" dirty="0"/>
              <a:t> to restart heart</a:t>
            </a:r>
          </a:p>
          <a:p>
            <a:r>
              <a:rPr lang="en-US" b="1" dirty="0"/>
              <a:t>Ventilators &amp; oxygen</a:t>
            </a:r>
            <a:r>
              <a:rPr lang="en-US" dirty="0"/>
              <a:t> for breathing support</a:t>
            </a:r>
          </a:p>
          <a:p>
            <a:r>
              <a:rPr lang="en-US" b="1" dirty="0"/>
              <a:t>Stretchers, splints, wheelchairs</a:t>
            </a:r>
            <a:r>
              <a:rPr lang="en-US" dirty="0"/>
              <a:t> for safe movement</a:t>
            </a:r>
          </a:p>
          <a:p>
            <a:r>
              <a:rPr lang="en-US" b="1" dirty="0"/>
              <a:t>Emergency medicines</a:t>
            </a:r>
            <a:r>
              <a:rPr lang="en-US" dirty="0"/>
              <a:t> for pain, allergies, cardiac issues</a:t>
            </a:r>
            <a:br>
              <a:rPr lang="en-US" dirty="0"/>
            </a:br>
            <a:r>
              <a:rPr lang="en-US" dirty="0"/>
              <a:t>These tools give life-saving treatment instantly at the scene.</a:t>
            </a:r>
          </a:p>
        </p:txBody>
      </p:sp>
    </p:spTree>
    <p:extLst>
      <p:ext uri="{BB962C8B-B14F-4D97-AF65-F5344CB8AC3E}">
        <p14:creationId xmlns:p14="http://schemas.microsoft.com/office/powerpoint/2010/main" val="327631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6" y="2353376"/>
            <a:ext cx="7623209" cy="389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4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= Emergency 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coordinated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providing urgent 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people in accidents, sudden illnesses, and life-threatening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emergencies(ABC)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24/7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9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give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medical 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deaths and disability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accidents and sudden illnesses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 patients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prevent their condition from getting worse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and fast transport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EMS, many people would not survive long enough to reach medical facilities.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4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are Paramedics?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trained emergency medical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provide advanced life support.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perform medical procedures such as CPR, giving injections, helping with breathing, and handling trauma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often the first to reach the patient and must make fast, critical decisions on the spot.</a:t>
            </a:r>
          </a:p>
        </p:txBody>
      </p:sp>
    </p:spTree>
    <p:extLst>
      <p:ext uri="{BB962C8B-B14F-4D97-AF65-F5344CB8AC3E}">
        <p14:creationId xmlns:p14="http://schemas.microsoft.com/office/powerpoint/2010/main" val="345640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EMS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is not only paramedics. It is a team effort including: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Medical Technicians (EMTs)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provide basic care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provide advanced medical treatment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 drivers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safe and fast transport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Dispatch operators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receive emergency calls and guide callers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Doctors/Nurses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assist at hospitals and during special emergencies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member plays a key role in saving lives.</a:t>
            </a:r>
          </a:p>
        </p:txBody>
      </p:sp>
    </p:spTree>
    <p:extLst>
      <p:ext uri="{BB962C8B-B14F-4D97-AF65-F5344CB8AC3E}">
        <p14:creationId xmlns:p14="http://schemas.microsoft.com/office/powerpoint/2010/main" val="383986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EMS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services may differ depending on the region: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funded publicly, services available for everyone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Hospital-based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run by hospitals for patient management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paid services with specialized care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community-run units during festivals/disasters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work together for national emergency response.</a:t>
            </a:r>
          </a:p>
        </p:txBody>
      </p:sp>
    </p:spTree>
    <p:extLst>
      <p:ext uri="{BB962C8B-B14F-4D97-AF65-F5344CB8AC3E}">
        <p14:creationId xmlns:p14="http://schemas.microsoft.com/office/powerpoint/2010/main" val="221571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Emergency Calls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someone calls an emergency number like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1122,115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center: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Asks location &amp; details of the emergency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Sends the nearest ambulance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first-aid instructions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phone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reduces delays and ensures faster help even before the ambulance arrives.</a:t>
            </a:r>
          </a:p>
        </p:txBody>
      </p:sp>
    </p:spTree>
    <p:extLst>
      <p:ext uri="{BB962C8B-B14F-4D97-AF65-F5344CB8AC3E}">
        <p14:creationId xmlns:p14="http://schemas.microsoft.com/office/powerpoint/2010/main" val="161017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Ambulances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Ambulances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medical units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equipped to treat patients while moving. Types include: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BLS (Basic Life Support)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for minor emergencies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(Advanced Life Support)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for serious conditions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Ambulances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helicopters/planes for long distances or inaccessible areas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allow continuous care until arrival at the hospital.</a:t>
            </a:r>
          </a:p>
        </p:txBody>
      </p:sp>
    </p:spTree>
    <p:extLst>
      <p:ext uri="{BB962C8B-B14F-4D97-AF65-F5344CB8AC3E}">
        <p14:creationId xmlns:p14="http://schemas.microsoft.com/office/powerpoint/2010/main" val="3651961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384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Organic</vt:lpstr>
      <vt:lpstr>Emergency Medical Services &amp; Paramedic</vt:lpstr>
      <vt:lpstr>PowerPoint Presentation</vt:lpstr>
      <vt:lpstr>What is EMS?</vt:lpstr>
      <vt:lpstr>Objectives of EMS</vt:lpstr>
      <vt:lpstr>Who are Paramedics?</vt:lpstr>
      <vt:lpstr>EMS Team Members</vt:lpstr>
      <vt:lpstr>Types of EMS Systems</vt:lpstr>
      <vt:lpstr>How Emergency Calls Work</vt:lpstr>
      <vt:lpstr>Ambulances</vt:lpstr>
      <vt:lpstr>EMS Medical Equipment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Medical Services &amp; Paramedic</dc:title>
  <dc:creator>ADMIN</dc:creator>
  <cp:lastModifiedBy>ADMIN</cp:lastModifiedBy>
  <cp:revision>6</cp:revision>
  <dcterms:created xsi:type="dcterms:W3CDTF">2025-12-07T14:19:02Z</dcterms:created>
  <dcterms:modified xsi:type="dcterms:W3CDTF">2025-12-08T08:49:56Z</dcterms:modified>
</cp:coreProperties>
</file>