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65" r:id="rId4"/>
    <p:sldId id="267" r:id="rId5"/>
    <p:sldId id="258" r:id="rId6"/>
    <p:sldId id="268" r:id="rId7"/>
    <p:sldId id="259" r:id="rId8"/>
    <p:sldId id="269" r:id="rId9"/>
    <p:sldId id="260" r:id="rId10"/>
    <p:sldId id="270" r:id="rId11"/>
    <p:sldId id="261" r:id="rId12"/>
    <p:sldId id="262" r:id="rId13"/>
    <p:sldId id="271" r:id="rId14"/>
    <p:sldId id="263" r:id="rId15"/>
    <p:sldId id="272" r:id="rId16"/>
    <p:sldId id="264" r:id="rId17"/>
    <p:sldId id="266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0043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163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588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5073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929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763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411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90155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3003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564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6804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883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5592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207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587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220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619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FSC OT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ADNAN RAMZAN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en-US" b="1" dirty="0"/>
              <a:t>Equipment Used in O.T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632" y="2637322"/>
            <a:ext cx="6297285" cy="3099335"/>
          </a:xfrm>
        </p:spPr>
      </p:pic>
    </p:spTree>
    <p:extLst>
      <p:ext uri="{BB962C8B-B14F-4D97-AF65-F5344CB8AC3E}">
        <p14:creationId xmlns:p14="http://schemas.microsoft.com/office/powerpoint/2010/main" val="17548395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Suction Machine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 </a:t>
            </a:r>
            <a:r>
              <a:rPr dirty="0"/>
              <a:t>Removes secretions from mouth, throat, or lungs.</a:t>
            </a:r>
          </a:p>
          <a:p>
            <a:r>
              <a:rPr dirty="0" smtClean="0"/>
              <a:t> </a:t>
            </a:r>
            <a:r>
              <a:rPr dirty="0"/>
              <a:t>Helps when the patient can't clear secretions themselves.</a:t>
            </a:r>
          </a:p>
          <a:p>
            <a:r>
              <a:rPr dirty="0" smtClean="0"/>
              <a:t> </a:t>
            </a:r>
            <a:r>
              <a:rPr dirty="0"/>
              <a:t>Used during surgeries to remove blood, </a:t>
            </a:r>
            <a:r>
              <a:rPr dirty="0" smtClean="0"/>
              <a:t>, </a:t>
            </a:r>
            <a:r>
              <a:rPr dirty="0"/>
              <a:t>or fluids.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Sterilizer Machine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 </a:t>
            </a:r>
            <a:r>
              <a:rPr dirty="0"/>
              <a:t>Used to sterilize surgical instruments using steam.</a:t>
            </a:r>
          </a:p>
          <a:p>
            <a:r>
              <a:rPr dirty="0" smtClean="0"/>
              <a:t> </a:t>
            </a:r>
            <a:r>
              <a:rPr dirty="0"/>
              <a:t>Essential to prevent infections.</a:t>
            </a:r>
          </a:p>
          <a:p>
            <a:r>
              <a:rPr dirty="0" smtClean="0"/>
              <a:t> </a:t>
            </a:r>
            <a:r>
              <a:rPr dirty="0"/>
              <a:t>Handles dressings, instruments, and other reusable items.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927" y="2531444"/>
            <a:ext cx="5539558" cy="3320716"/>
          </a:xfrm>
        </p:spPr>
      </p:pic>
    </p:spTree>
    <p:extLst>
      <p:ext uri="{BB962C8B-B14F-4D97-AF65-F5344CB8AC3E}">
        <p14:creationId xmlns:p14="http://schemas.microsoft.com/office/powerpoint/2010/main" val="21166766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Defibrillators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Delivers </a:t>
            </a:r>
            <a:r>
              <a:rPr dirty="0"/>
              <a:t>an electric shock to restore heart rhythm.</a:t>
            </a:r>
          </a:p>
          <a:p>
            <a:r>
              <a:rPr dirty="0" smtClean="0"/>
              <a:t> </a:t>
            </a:r>
            <a:r>
              <a:rPr dirty="0"/>
              <a:t>Used in cardiac arrest emergencies.</a:t>
            </a:r>
          </a:p>
          <a:p>
            <a:r>
              <a:rPr dirty="0" smtClean="0"/>
              <a:t> </a:t>
            </a:r>
            <a:r>
              <a:rPr dirty="0"/>
              <a:t>Helps return heart to normal rhythm.</a:t>
            </a:r>
          </a:p>
          <a:p>
            <a:r>
              <a:rPr dirty="0" smtClean="0"/>
              <a:t> </a:t>
            </a:r>
            <a:r>
              <a:rPr dirty="0"/>
              <a:t>Often required multiple times during recovery.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578" y="2541068"/>
            <a:ext cx="6139869" cy="3445845"/>
          </a:xfrm>
        </p:spPr>
      </p:pic>
    </p:spTree>
    <p:extLst>
      <p:ext uri="{BB962C8B-B14F-4D97-AF65-F5344CB8AC3E}">
        <p14:creationId xmlns:p14="http://schemas.microsoft.com/office/powerpoint/2010/main" val="33840138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Oxygen Concentrators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Provide </a:t>
            </a:r>
            <a:r>
              <a:rPr dirty="0"/>
              <a:t>90–95% pure oxygen.</a:t>
            </a:r>
          </a:p>
          <a:p>
            <a:r>
              <a:rPr dirty="0" smtClean="0"/>
              <a:t> </a:t>
            </a:r>
            <a:r>
              <a:rPr dirty="0"/>
              <a:t>Work by filtering and concentrating oxygen from room air.</a:t>
            </a:r>
          </a:p>
          <a:p>
            <a:r>
              <a:rPr dirty="0" smtClean="0"/>
              <a:t> </a:t>
            </a:r>
            <a:r>
              <a:rPr dirty="0"/>
              <a:t>Used for patients with breathing difficulty.</a:t>
            </a:r>
          </a:p>
          <a:p>
            <a:r>
              <a:rPr dirty="0" smtClean="0"/>
              <a:t> </a:t>
            </a:r>
            <a:r>
              <a:rPr dirty="0"/>
              <a:t>Safer and more convenient than oxygen cylinders.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901" y="2550695"/>
            <a:ext cx="5875822" cy="3320716"/>
          </a:xfrm>
        </p:spPr>
      </p:pic>
    </p:spTree>
    <p:extLst>
      <p:ext uri="{BB962C8B-B14F-4D97-AF65-F5344CB8AC3E}">
        <p14:creationId xmlns:p14="http://schemas.microsoft.com/office/powerpoint/2010/main" val="16265099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Electro-Medical Equipment Used in O.T.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Anesthesia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Machine / Monitor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Surgical Microscope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Lights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Warmer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Video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Monitors &amp;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Cameras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Desk / Computer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ECG Machine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Laser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Defibrillator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Pulse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Oximeter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5204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18" y="2421306"/>
            <a:ext cx="6333422" cy="3620808"/>
          </a:xfrm>
        </p:spPr>
      </p:pic>
    </p:spTree>
    <p:extLst>
      <p:ext uri="{BB962C8B-B14F-4D97-AF65-F5344CB8AC3E}">
        <p14:creationId xmlns:p14="http://schemas.microsoft.com/office/powerpoint/2010/main" val="42882607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Operation 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for both general &amp; complex surgical procedures.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Keeps the patient stable during surgery.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tables for different specialties (e.g., orthopedic tables).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Adjustable height, tilt, and patient positioning.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1" y="2476103"/>
            <a:ext cx="5534526" cy="3678537"/>
          </a:xfrm>
        </p:spPr>
      </p:pic>
    </p:spTree>
    <p:extLst>
      <p:ext uri="{BB962C8B-B14F-4D97-AF65-F5344CB8AC3E}">
        <p14:creationId xmlns:p14="http://schemas.microsoft.com/office/powerpoint/2010/main" val="30809444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Operation Theatre Light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 </a:t>
            </a:r>
            <a:r>
              <a:rPr dirty="0"/>
              <a:t>Essential for clear visibility during surgery.</a:t>
            </a:r>
          </a:p>
          <a:p>
            <a:r>
              <a:rPr dirty="0" smtClean="0"/>
              <a:t> </a:t>
            </a:r>
            <a:r>
              <a:rPr dirty="0"/>
              <a:t>LED and halogen lights commonly used.</a:t>
            </a:r>
          </a:p>
          <a:p>
            <a:r>
              <a:rPr dirty="0" smtClean="0"/>
              <a:t> </a:t>
            </a:r>
            <a:r>
              <a:rPr dirty="0"/>
              <a:t>Should provide </a:t>
            </a:r>
            <a:r>
              <a:rPr dirty="0" err="1"/>
              <a:t>shadowless</a:t>
            </a:r>
            <a:r>
              <a:rPr dirty="0"/>
              <a:t> illumination.</a:t>
            </a:r>
          </a:p>
          <a:p>
            <a:r>
              <a:rPr dirty="0" smtClean="0"/>
              <a:t> </a:t>
            </a:r>
            <a:r>
              <a:rPr dirty="0"/>
              <a:t>Helps surgeons visualize small structures clearly.</a:t>
            </a:r>
          </a:p>
          <a:p>
            <a:r>
              <a:rPr dirty="0" smtClean="0"/>
              <a:t> </a:t>
            </a:r>
            <a:r>
              <a:rPr b="1" dirty="0">
                <a:solidFill>
                  <a:srgbClr val="FF0000"/>
                </a:solidFill>
              </a:rPr>
              <a:t>Types: </a:t>
            </a:r>
            <a:r>
              <a:rPr dirty="0"/>
              <a:t>Ceiling-mounted, Wall-mounted, Floor stand.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179" y="2490788"/>
            <a:ext cx="5226518" cy="3746383"/>
          </a:xfrm>
        </p:spPr>
      </p:pic>
    </p:spTree>
    <p:extLst>
      <p:ext uri="{BB962C8B-B14F-4D97-AF65-F5344CB8AC3E}">
        <p14:creationId xmlns:p14="http://schemas.microsoft.com/office/powerpoint/2010/main" val="14722618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Anesthesia Machine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smtClean="0"/>
              <a:t>Delivers </a:t>
            </a:r>
            <a:r>
              <a:rPr dirty="0"/>
              <a:t>controlled anesthesia gases during surgery.</a:t>
            </a:r>
          </a:p>
          <a:p>
            <a:r>
              <a:rPr dirty="0" smtClean="0"/>
              <a:t> </a:t>
            </a:r>
            <a:r>
              <a:rPr dirty="0"/>
              <a:t>Maintains life-sustaining functions.</a:t>
            </a:r>
          </a:p>
          <a:p>
            <a:r>
              <a:rPr dirty="0" smtClean="0"/>
              <a:t> </a:t>
            </a:r>
            <a:r>
              <a:rPr dirty="0"/>
              <a:t>Also called anesthesia workstation.</a:t>
            </a:r>
          </a:p>
          <a:p>
            <a:r>
              <a:rPr dirty="0" smtClean="0"/>
              <a:t> </a:t>
            </a:r>
            <a:r>
              <a:rPr b="1" dirty="0">
                <a:solidFill>
                  <a:srgbClr val="FF0000"/>
                </a:solidFill>
              </a:rPr>
              <a:t>Types: </a:t>
            </a:r>
            <a:r>
              <a:rPr dirty="0"/>
              <a:t>Air anesthesia machine, DC anesthesia machine, Closed anesthesia machine.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</TotalTime>
  <Words>298</Words>
  <Application>Microsoft Office PowerPoint</Application>
  <PresentationFormat>On-screen Show (4:3)</PresentationFormat>
  <Paragraphs>48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Garamond</vt:lpstr>
      <vt:lpstr>Times New Roman</vt:lpstr>
      <vt:lpstr>Organic</vt:lpstr>
      <vt:lpstr> Equipment Used in O.T</vt:lpstr>
      <vt:lpstr>Electro-Medical Equipment Used in O.T.</vt:lpstr>
      <vt:lpstr>PowerPoint Presentation</vt:lpstr>
      <vt:lpstr>PowerPoint Presentation</vt:lpstr>
      <vt:lpstr>Operation Table</vt:lpstr>
      <vt:lpstr>PowerPoint Presentation</vt:lpstr>
      <vt:lpstr>Operation Theatre Light</vt:lpstr>
      <vt:lpstr>PowerPoint Presentation</vt:lpstr>
      <vt:lpstr>Anesthesia Machine</vt:lpstr>
      <vt:lpstr>PowerPoint Presentation</vt:lpstr>
      <vt:lpstr>Suction Machine</vt:lpstr>
      <vt:lpstr>Sterilizer Machine</vt:lpstr>
      <vt:lpstr>PowerPoint Presentation</vt:lpstr>
      <vt:lpstr>Defibrillators</vt:lpstr>
      <vt:lpstr>PowerPoint Presentation</vt:lpstr>
      <vt:lpstr>Oxygen Concentrators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Equipment Used in O.T</dc:title>
  <dc:subject/>
  <dc:creator>ADMIN</dc:creator>
  <cp:keywords/>
  <dc:description>generated using python-pptx</dc:description>
  <cp:lastModifiedBy>ADMIN</cp:lastModifiedBy>
  <cp:revision>4</cp:revision>
  <dcterms:created xsi:type="dcterms:W3CDTF">2013-01-27T09:14:16Z</dcterms:created>
  <dcterms:modified xsi:type="dcterms:W3CDTF">2025-12-01T04:15:35Z</dcterms:modified>
  <cp:category/>
</cp:coreProperties>
</file>