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69" r:id="rId4"/>
    <p:sldId id="259" r:id="rId5"/>
    <p:sldId id="260" r:id="rId6"/>
    <p:sldId id="288" r:id="rId7"/>
    <p:sldId id="286" r:id="rId8"/>
    <p:sldId id="267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E27D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15" autoAdjust="0"/>
    <p:restoredTop sz="94684"/>
  </p:normalViewPr>
  <p:slideViewPr>
    <p:cSldViewPr snapToGrid="0">
      <p:cViewPr>
        <p:scale>
          <a:sx n="76" d="100"/>
          <a:sy n="76" d="100"/>
        </p:scale>
        <p:origin x="-480" y="-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12/2/2025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12/2/2025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12/2/2025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12/2/2025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086835F-B8F0-AE0C-D8A4-7F95CA05C29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630466" y="1973320"/>
            <a:ext cx="7683431" cy="995348"/>
          </a:xfrm>
        </p:spPr>
        <p:txBody>
          <a:bodyPr/>
          <a:lstStyle/>
          <a:p>
            <a:r>
              <a:rPr lang="en-US" sz="4400" b="1" dirty="0" smtClean="0">
                <a:latin typeface="Times New Roman" pitchFamily="18" charset="0"/>
                <a:cs typeface="Times New Roman" pitchFamily="18" charset="0"/>
              </a:rPr>
              <a:t>Stages of syphilis</a:t>
            </a:r>
            <a:endParaRPr lang="x-none" sz="4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84D4AF84-0E2F-FA2A-B95A-893C88D6DF0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755726" y="3807911"/>
            <a:ext cx="6752341" cy="1064713"/>
          </a:xfrm>
        </p:spPr>
        <p:txBody>
          <a:bodyPr>
            <a:normAutofit fontScale="25000" lnSpcReduction="20000"/>
          </a:bodyPr>
          <a:lstStyle/>
          <a:p>
            <a:r>
              <a:rPr lang="en-US" sz="10000" b="1" dirty="0" err="1" smtClean="0">
                <a:latin typeface="Times New Roman" pitchFamily="18" charset="0"/>
                <a:cs typeface="Times New Roman" pitchFamily="18" charset="0"/>
              </a:rPr>
              <a:t>Fsc</a:t>
            </a:r>
            <a:r>
              <a:rPr lang="en-US" sz="10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000" b="1" dirty="0" err="1" smtClean="0">
                <a:latin typeface="Times New Roman" pitchFamily="18" charset="0"/>
                <a:cs typeface="Times New Roman" pitchFamily="18" charset="0"/>
              </a:rPr>
              <a:t>Ot</a:t>
            </a:r>
            <a:endParaRPr lang="en-US" sz="10000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9800" b="1" dirty="0">
                <a:latin typeface="Times New Roman" pitchFamily="18" charset="0"/>
                <a:cs typeface="Times New Roman" pitchFamily="18" charset="0"/>
              </a:rPr>
              <a:t>Presented </a:t>
            </a:r>
            <a:r>
              <a:rPr lang="en-US" sz="9800" b="1" dirty="0" err="1">
                <a:latin typeface="Times New Roman" pitchFamily="18" charset="0"/>
                <a:cs typeface="Times New Roman" pitchFamily="18" charset="0"/>
              </a:rPr>
              <a:t>by:USWA</a:t>
            </a:r>
            <a:r>
              <a:rPr lang="en-US" sz="9800" b="1" dirty="0">
                <a:latin typeface="Times New Roman" pitchFamily="18" charset="0"/>
                <a:cs typeface="Times New Roman" pitchFamily="18" charset="0"/>
              </a:rPr>
              <a:t> FAZAL</a:t>
            </a:r>
          </a:p>
          <a:p>
            <a:endParaRPr lang="en-US" sz="8600" b="1" dirty="0">
              <a:latin typeface="Times New Roman" pitchFamily="18" charset="0"/>
              <a:cs typeface="Times New Roman" pitchFamily="18" charset="0"/>
            </a:endParaRPr>
          </a:p>
          <a:p>
            <a:endParaRPr lang="en-US" sz="2800" b="1" dirty="0">
              <a:latin typeface="Times New Roman" pitchFamily="18" charset="0"/>
              <a:cs typeface="Times New Roman" pitchFamily="18" charset="0"/>
            </a:endParaRPr>
          </a:p>
          <a:p>
            <a:endParaRPr lang="en-US" sz="4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DA29A69B-D56D-3349-0009-21ADA52DBA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99758" y="1136542"/>
            <a:ext cx="871480" cy="8367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02470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256717" y="1326998"/>
            <a:ext cx="9631469" cy="1222449"/>
          </a:xfrm>
        </p:spPr>
        <p:txBody>
          <a:bodyPr>
            <a:normAutofit/>
          </a:bodyPr>
          <a:lstStyle/>
          <a:p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Latent 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Syphilis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1271854" y="2456724"/>
            <a:ext cx="9601196" cy="331893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Definition:</a:t>
            </a:r>
          </a:p>
          <a:p>
            <a:pPr marL="0" indent="0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In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30% of cases, remains without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symptoms.</a:t>
            </a:r>
          </a:p>
          <a:p>
            <a:pPr marL="0" indent="0">
              <a:buNone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Detection: </a:t>
            </a:r>
          </a:p>
          <a:p>
            <a:pPr marL="0" indent="0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Positive serologic test results.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DA29A69B-D56D-3349-0009-21ADA52DBA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36712" y="490220"/>
            <a:ext cx="871480" cy="8367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35708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b="1" dirty="0">
                <a:latin typeface="Times New Roman" pitchFamily="18" charset="0"/>
                <a:cs typeface="Times New Roman" pitchFamily="18" charset="0"/>
              </a:rPr>
              <a:t>Tertiary 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Syphilis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71854" y="2597732"/>
            <a:ext cx="9601196" cy="331893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Progression: Can develop into the "tertiary stage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.“</a:t>
            </a:r>
          </a:p>
          <a:p>
            <a:pPr marL="0" indent="0">
              <a:buNone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Symptoms:</a:t>
            </a:r>
          </a:p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Gummata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: Soft, tumor-like growths. 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Cardiovascular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lesions: Damage to heart and blood vessels. 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Central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Nervous System Involvement: Rarely affects eyes or CNS.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DA29A69B-D56D-3349-0009-21ADA52DBA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59093" y="302330"/>
            <a:ext cx="871480" cy="8367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17636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271854" y="1326998"/>
            <a:ext cx="9513056" cy="1060842"/>
          </a:xfrm>
        </p:spPr>
        <p:txBody>
          <a:bodyPr>
            <a:normAutofit fontScale="90000"/>
          </a:bodyPr>
          <a:lstStyle/>
          <a:p>
            <a:r>
              <a:rPr lang="en-US" b="1" dirty="0">
                <a:latin typeface="Times New Roman" pitchFamily="18" charset="0"/>
                <a:cs typeface="Times New Roman" pitchFamily="18" charset="0"/>
              </a:rPr>
              <a:t>Congenital Syphilis</a:t>
            </a:r>
            <a:br>
              <a:rPr lang="en-US" b="1" dirty="0">
                <a:latin typeface="Times New Roman" pitchFamily="18" charset="0"/>
                <a:cs typeface="Times New Roman" pitchFamily="18" charset="0"/>
              </a:rPr>
            </a:b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1102290" y="2455101"/>
            <a:ext cx="9794307" cy="3420767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Transmission:</a:t>
            </a:r>
          </a:p>
          <a:p>
            <a:pPr marL="0" indent="0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Pregnant women can transmit T.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pallidum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to fetus.</a:t>
            </a:r>
          </a:p>
          <a:p>
            <a:pPr marL="0" indent="0">
              <a:buNone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Risk Period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: 16th-18th week of gestation.</a:t>
            </a:r>
          </a:p>
          <a:p>
            <a:pPr marL="0" indent="0">
              <a:buNone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Outcomes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:  Miscarriage or stillbirth in some cases. </a:t>
            </a:r>
          </a:p>
          <a:p>
            <a:pPr marL="0" indent="0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Symptoms in newborns: Skin sores, nasal discharge, bone deformities.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DA29A69B-D56D-3349-0009-21ADA52DBA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36712" y="490220"/>
            <a:ext cx="871480" cy="8367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55531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2706" y="1326998"/>
            <a:ext cx="9593891" cy="1029339"/>
          </a:xfrm>
        </p:spPr>
        <p:txBody>
          <a:bodyPr>
            <a:normAutofit fontScale="90000"/>
          </a:bodyPr>
          <a:lstStyle/>
          <a:p>
            <a:r>
              <a:rPr lang="en-US" b="1" dirty="0">
                <a:latin typeface="Times New Roman" pitchFamily="18" charset="0"/>
                <a:cs typeface="Times New Roman" pitchFamily="18" charset="0"/>
              </a:rPr>
              <a:t>Treatment</a:t>
            </a:r>
            <a:br>
              <a:rPr lang="en-US" b="1" dirty="0">
                <a:latin typeface="Times New Roman" pitchFamily="18" charset="0"/>
                <a:cs typeface="Times New Roman" pitchFamily="18" charset="0"/>
              </a:rPr>
            </a:b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71854" y="2672555"/>
            <a:ext cx="9601196" cy="331893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Penicillin:</a:t>
            </a:r>
          </a:p>
          <a:p>
            <a:pPr algn="just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Drug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of Choice: 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Penicillin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is most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effective.</a:t>
            </a:r>
          </a:p>
          <a:p>
            <a:pPr algn="just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Administration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: 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Early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Syphilis: Single intramuscular dose. </a:t>
            </a:r>
          </a:p>
          <a:p>
            <a:pPr marL="0" indent="0" algn="just">
              <a:buNone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DA29A69B-D56D-3349-0009-21ADA52DBA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36712" y="490220"/>
            <a:ext cx="871480" cy="8367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02396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Treatment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n-US" dirty="0">
                <a:latin typeface="Times New Roman" pitchFamily="18" charset="0"/>
                <a:cs typeface="Times New Roman" pitchFamily="18" charset="0"/>
              </a:rPr>
              <a:t>Latent/Tertiary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Syphilis</a:t>
            </a:r>
          </a:p>
          <a:p>
            <a:pPr marL="0" indent="0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Three doses weekly.</a:t>
            </a:r>
          </a:p>
          <a:p>
            <a:r>
              <a:rPr lang="en-US" dirty="0" err="1">
                <a:latin typeface="Times New Roman" pitchFamily="18" charset="0"/>
                <a:cs typeface="Times New Roman" pitchFamily="18" charset="0"/>
              </a:rPr>
              <a:t>Neurosyphilis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marL="0" indent="0" algn="just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High doses intravenously for 10-14 days</a:t>
            </a: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DA29A69B-D56D-3349-0009-21ADA52DBA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36712" y="490220"/>
            <a:ext cx="871480" cy="8367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871678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27551" y="1164921"/>
            <a:ext cx="9669047" cy="1121078"/>
          </a:xfrm>
        </p:spPr>
        <p:txBody>
          <a:bodyPr>
            <a:normAutofit fontScale="90000"/>
          </a:bodyPr>
          <a:lstStyle/>
          <a:p>
            <a:r>
              <a:rPr lang="en-US" b="1" dirty="0">
                <a:latin typeface="Times New Roman" pitchFamily="18" charset="0"/>
                <a:cs typeface="Times New Roman" pitchFamily="18" charset="0"/>
              </a:rPr>
              <a:t>Special Considerations</a:t>
            </a:r>
            <a:br>
              <a:rPr lang="en-US" b="1" dirty="0">
                <a:latin typeface="Times New Roman" pitchFamily="18" charset="0"/>
                <a:cs typeface="Times New Roman" pitchFamily="18" charset="0"/>
              </a:rPr>
            </a:br>
            <a:endParaRPr lang="en-US" b="1" dirty="0">
              <a:latin typeface="Times New Roman" pitchFamily="18" charset="0"/>
              <a:ea typeface="Tahoma" pitchFamily="34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71854" y="2456723"/>
            <a:ext cx="9601196" cy="331893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Pregnancy:</a:t>
            </a:r>
          </a:p>
          <a:p>
            <a:pPr marL="0" indent="0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Pregnant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patients with syphilis should be treated with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penicillin.</a:t>
            </a:r>
          </a:p>
          <a:p>
            <a:pPr marL="0" indent="0">
              <a:buNone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Alternatives:</a:t>
            </a:r>
          </a:p>
          <a:p>
            <a:pPr marL="0" indent="0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Non-penicillin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treatments considered only if necessary.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DA29A69B-D56D-3349-0009-21ADA52DBA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36712" y="490220"/>
            <a:ext cx="871480" cy="8367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449086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95401" y="2648374"/>
            <a:ext cx="9601196" cy="3318936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5500" b="1" dirty="0"/>
              <a:t>Thank You </a:t>
            </a:r>
            <a:r>
              <a:rPr lang="en-US" sz="5500" b="1" dirty="0">
                <a:solidFill>
                  <a:schemeClr val="tx1"/>
                </a:solidFill>
              </a:rPr>
              <a:t>:)</a:t>
            </a:r>
          </a:p>
          <a:p>
            <a:pPr marL="0" indent="0" algn="ctr">
              <a:buNone/>
            </a:pPr>
            <a:endParaRPr lang="en-US" sz="5500" b="1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DA29A69B-D56D-3349-0009-21ADA52DBA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36712" y="490220"/>
            <a:ext cx="871480" cy="8367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510599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1393</TotalTime>
  <Words>181</Words>
  <Application>Microsoft Office PowerPoint</Application>
  <PresentationFormat>Custom</PresentationFormat>
  <Paragraphs>38</Paragraphs>
  <Slides>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Organic</vt:lpstr>
      <vt:lpstr>Stages of syphilis</vt:lpstr>
      <vt:lpstr> Latent Syphilis</vt:lpstr>
      <vt:lpstr>Tertiary Syphilis</vt:lpstr>
      <vt:lpstr>Congenital Syphilis </vt:lpstr>
      <vt:lpstr>Treatment </vt:lpstr>
      <vt:lpstr>Treatment</vt:lpstr>
      <vt:lpstr>Special Considerations 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Anatomy</dc:title>
  <dc:creator>MAC</dc:creator>
  <cp:lastModifiedBy>Windows User</cp:lastModifiedBy>
  <cp:revision>84</cp:revision>
  <dcterms:created xsi:type="dcterms:W3CDTF">2025-09-15T17:01:40Z</dcterms:created>
  <dcterms:modified xsi:type="dcterms:W3CDTF">2025-12-02T04:12:36Z</dcterms:modified>
</cp:coreProperties>
</file>