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Statistics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257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Ordinal Data: Ordered Frequency Table 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4326878"/>
              </p:ext>
            </p:extLst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789956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89138662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5448910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Pain Level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Percentage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1725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Mild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40%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5445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Moderate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44%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282172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Severe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805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3894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Ordinal Data: Bar Chart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33059" y="1300787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Always arrange bars in logical order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Heights reflect rank progression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Useful for Likert scales (Strongly Agree → Strongly Disagree)</a:t>
            </a:r>
          </a:p>
        </p:txBody>
      </p:sp>
    </p:spTree>
    <p:extLst>
      <p:ext uri="{BB962C8B-B14F-4D97-AF65-F5344CB8AC3E}">
        <p14:creationId xmlns:p14="http://schemas.microsoft.com/office/powerpoint/2010/main" val="1031099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Ordinal Data: Stacked Bar Chart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Best when comparing </a:t>
            </a:r>
            <a:r>
              <a:rPr lang="en-US" b="1" dirty="0"/>
              <a:t>multiple groups</a:t>
            </a:r>
            <a:r>
              <a:rPr lang="en-US" dirty="0"/>
              <a:t> on the same ordered scale.</a:t>
            </a:r>
            <a:br>
              <a:rPr lang="en-US" dirty="0"/>
            </a:br>
            <a:r>
              <a:rPr lang="en-US" dirty="0"/>
              <a:t>Example: Satisfaction levels across departments.</a:t>
            </a:r>
          </a:p>
        </p:txBody>
      </p:sp>
    </p:spTree>
    <p:extLst>
      <p:ext uri="{BB962C8B-B14F-4D97-AF65-F5344CB8AC3E}">
        <p14:creationId xmlns:p14="http://schemas.microsoft.com/office/powerpoint/2010/main" val="2081056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Nominal vs Ordinal Charts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9062054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5204354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16706040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49720112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Nominal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Ordinal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46788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Order of categories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❌ No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✔️ Yes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664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Bar chart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✔️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✔️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1149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Pie chart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✔️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⚠️ Sometimes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63382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Median/Rank analysis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✔️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516553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Stacked bar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✔️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✔️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9533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Nominal Data?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Qualitative category labels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 order, no ranking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Only classification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Gender, Blood group, Marital status, Yes/No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Analysis: Frequency &amp; percentage</a:t>
            </a:r>
          </a:p>
        </p:txBody>
      </p:sp>
    </p:spTree>
    <p:extLst>
      <p:ext uri="{BB962C8B-B14F-4D97-AF65-F5344CB8AC3E}">
        <p14:creationId xmlns:p14="http://schemas.microsoft.com/office/powerpoint/2010/main" val="856179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in Medical &amp; Health Sciences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Nominal:</a:t>
            </a:r>
            <a:endParaRPr lang="en-US" dirty="0"/>
          </a:p>
          <a:p>
            <a:r>
              <a:rPr lang="en-US" dirty="0"/>
              <a:t>Blood groups</a:t>
            </a:r>
          </a:p>
          <a:p>
            <a:r>
              <a:rPr lang="en-US" dirty="0"/>
              <a:t>Gender</a:t>
            </a:r>
          </a:p>
          <a:p>
            <a:r>
              <a:rPr lang="en-US" dirty="0"/>
              <a:t>Disease type</a:t>
            </a:r>
          </a:p>
          <a:p>
            <a:r>
              <a:rPr lang="en-US" b="1" dirty="0"/>
              <a:t>Ordinal:</a:t>
            </a:r>
            <a:endParaRPr lang="en-US" dirty="0"/>
          </a:p>
          <a:p>
            <a:r>
              <a:rPr lang="en-US" dirty="0"/>
              <a:t>Pain severity</a:t>
            </a:r>
          </a:p>
          <a:p>
            <a:r>
              <a:rPr lang="en-US" dirty="0"/>
              <a:t>Staging of cancer</a:t>
            </a:r>
          </a:p>
          <a:p>
            <a:r>
              <a:rPr lang="en-US" dirty="0"/>
              <a:t>Satisfaction survey responses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655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Nominal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Common Presentation Forms:</a:t>
            </a:r>
            <a:endParaRPr lang="en-US" dirty="0"/>
          </a:p>
          <a:p>
            <a:r>
              <a:rPr lang="en-US" b="1" dirty="0"/>
              <a:t>Frequency table</a:t>
            </a:r>
            <a:endParaRPr lang="en-US" dirty="0"/>
          </a:p>
          <a:p>
            <a:r>
              <a:rPr lang="en-US" b="1" dirty="0"/>
              <a:t>Bar chart</a:t>
            </a:r>
            <a:endParaRPr lang="en-US" dirty="0"/>
          </a:p>
          <a:p>
            <a:r>
              <a:rPr lang="en-US" b="1" dirty="0"/>
              <a:t>Clustered bar chart</a:t>
            </a:r>
            <a:endParaRPr lang="en-US" dirty="0"/>
          </a:p>
          <a:p>
            <a:r>
              <a:rPr lang="en-US" b="1" dirty="0"/>
              <a:t>Pie chart</a:t>
            </a:r>
            <a:endParaRPr lang="en-US" dirty="0"/>
          </a:p>
          <a:p>
            <a:r>
              <a:rPr lang="en-US" b="1" dirty="0"/>
              <a:t>Pictogram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507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Nominal Data: Frequency Table Example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7344530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41075764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630591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6423719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Percentage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608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2174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37.5%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0943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O+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49885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AB+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9.5%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43947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2728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Nominal Data: Bar Chart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725659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Bars represent categories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Height = frequency or percentage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Bars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never touch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Easy comparison across groups</a:t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🎨 </a:t>
            </a:r>
            <a:r>
              <a:rPr kumimoji="0" lang="en-US" altLang="en-US" sz="18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Good for showing “who’s ahead” without implying any order.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652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Nominal Data: Pie Chart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proportion of each category</a:t>
            </a:r>
          </a:p>
          <a:p>
            <a:r>
              <a:rPr lang="en-US" dirty="0"/>
              <a:t>Best for “slice of the whole” view</a:t>
            </a:r>
          </a:p>
          <a:p>
            <a:r>
              <a:rPr lang="en-US" dirty="0"/>
              <a:t>Use only if categories are few (&lt;</a:t>
            </a:r>
            <a:r>
              <a:rPr lang="en-US" dirty="0" smtClean="0"/>
              <a:t>6)</a:t>
            </a:r>
          </a:p>
          <a:p>
            <a:r>
              <a:rPr lang="en-US" i="1" dirty="0" smtClean="0"/>
              <a:t>Each </a:t>
            </a:r>
            <a:r>
              <a:rPr lang="en-US" i="1" dirty="0"/>
              <a:t>slice whispers its share of the whole circle.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317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Ordinal Data?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Categorical data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with order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Ranking present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Intervals NOT equal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Examples: Pain scale (mild/moderate/severe), Likert scale, Education level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Analysis: Median, mode, frequency</a:t>
            </a:r>
          </a:p>
        </p:txBody>
      </p:sp>
    </p:spTree>
    <p:extLst>
      <p:ext uri="{BB962C8B-B14F-4D97-AF65-F5344CB8AC3E}">
        <p14:creationId xmlns:p14="http://schemas.microsoft.com/office/powerpoint/2010/main" val="3685664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 Ordinal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Suitable Presentation Forms:</a:t>
            </a:r>
            <a:endParaRPr lang="en-US" dirty="0"/>
          </a:p>
          <a:p>
            <a:r>
              <a:rPr lang="en-US" b="1" dirty="0"/>
              <a:t>Ordered frequency table</a:t>
            </a:r>
            <a:endParaRPr lang="en-US" dirty="0"/>
          </a:p>
          <a:p>
            <a:r>
              <a:rPr lang="en-US" b="1" dirty="0"/>
              <a:t>Bar chart</a:t>
            </a:r>
            <a:r>
              <a:rPr lang="en-US" dirty="0"/>
              <a:t> (ordered bars)</a:t>
            </a:r>
          </a:p>
          <a:p>
            <a:r>
              <a:rPr lang="en-US" b="1" dirty="0"/>
              <a:t>Stacked bar chart</a:t>
            </a:r>
            <a:endParaRPr lang="en-US" dirty="0"/>
          </a:p>
          <a:p>
            <a:r>
              <a:rPr lang="en-US" b="1" dirty="0"/>
              <a:t>Histogram</a:t>
            </a:r>
            <a:r>
              <a:rPr lang="en-US" dirty="0"/>
              <a:t> (only if numeric order scale used)</a:t>
            </a:r>
          </a:p>
          <a:p>
            <a:r>
              <a:rPr lang="en-US" b="1" dirty="0"/>
              <a:t>Ordered column chart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524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</TotalTime>
  <Words>326</Words>
  <Application>Microsoft Office PowerPoint</Application>
  <PresentationFormat>Widescreen</PresentationFormat>
  <Paragraphs>102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Garamond</vt:lpstr>
      <vt:lpstr>Organic</vt:lpstr>
      <vt:lpstr>Statistics</vt:lpstr>
      <vt:lpstr>What is Nominal Data?</vt:lpstr>
      <vt:lpstr>Examples in Medical &amp; Health Sciences</vt:lpstr>
      <vt:lpstr>Presenting Nominal Data</vt:lpstr>
      <vt:lpstr>Nominal Data: Frequency Table Example</vt:lpstr>
      <vt:lpstr>Nominal Data: Bar Chart</vt:lpstr>
      <vt:lpstr>Nominal Data: Pie Chart </vt:lpstr>
      <vt:lpstr>What is Ordinal Data?</vt:lpstr>
      <vt:lpstr>Presenting Ordinal Data</vt:lpstr>
      <vt:lpstr>Ordinal Data: Ordered Frequency Table Example</vt:lpstr>
      <vt:lpstr>Ordinal Data: Bar Chart</vt:lpstr>
      <vt:lpstr>Ordinal Data: Stacked Bar Chart</vt:lpstr>
      <vt:lpstr>When to Use Nominal vs Ordinal Charts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Statistics</dc:title>
  <dc:creator>Moorche</dc:creator>
  <cp:lastModifiedBy>Moorche</cp:lastModifiedBy>
  <cp:revision>1</cp:revision>
  <dcterms:created xsi:type="dcterms:W3CDTF">2025-12-01T07:08:37Z</dcterms:created>
  <dcterms:modified xsi:type="dcterms:W3CDTF">2025-12-01T07:17:35Z</dcterms:modified>
</cp:coreProperties>
</file>