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432" y="1407381"/>
            <a:ext cx="914400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1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477078"/>
            <a:ext cx="914400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Mechanism of </a:t>
            </a:r>
            <a:r>
              <a:rPr lang="en-US" b="1" dirty="0" err="1"/>
              <a:t>Odour</a:t>
            </a:r>
            <a:r>
              <a:rPr lang="en-US" b="1" dirty="0"/>
              <a:t> (Steps)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Odorant </a:t>
            </a:r>
            <a:r>
              <a:rPr lang="en-US" dirty="0"/>
              <a:t>molecules → bind chemically to protein receptors in olfactory cilia membrane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↑ permeability of olfactory ciliary membrane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Receptor potential is produced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Action potential is generated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Stimulation of nerve fiber (signal sent to brain).</a:t>
            </a:r>
          </a:p>
        </p:txBody>
      </p:sp>
    </p:spTree>
    <p:extLst>
      <p:ext uri="{BB962C8B-B14F-4D97-AF65-F5344CB8AC3E}">
        <p14:creationId xmlns:p14="http://schemas.microsoft.com/office/powerpoint/2010/main" val="87847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477078"/>
            <a:ext cx="914400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1"/>
            <a:ext cx="11163632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4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477078"/>
            <a:ext cx="914400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235193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0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477078"/>
            <a:ext cx="914400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Sense of Smell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sense</a:t>
            </a:r>
          </a:p>
          <a:p>
            <a:r>
              <a:rPr lang="en-US" dirty="0" smtClean="0"/>
              <a:t>Sensory </a:t>
            </a:r>
            <a:r>
              <a:rPr lang="en-US" dirty="0"/>
              <a:t>modality mediated by chemoreceptors of olfactory </a:t>
            </a:r>
            <a:r>
              <a:rPr lang="en-US" dirty="0" smtClean="0"/>
              <a:t>mucosa</a:t>
            </a:r>
          </a:p>
          <a:p>
            <a:r>
              <a:rPr lang="en-US" dirty="0" smtClean="0"/>
              <a:t>20,000</a:t>
            </a:r>
            <a:r>
              <a:rPr lang="en-US" dirty="0"/>
              <a:t>× more sensitive than taste</a:t>
            </a:r>
          </a:p>
        </p:txBody>
      </p:sp>
    </p:spTree>
    <p:extLst>
      <p:ext uri="{BB962C8B-B14F-4D97-AF65-F5344CB8AC3E}">
        <p14:creationId xmlns:p14="http://schemas.microsoft.com/office/powerpoint/2010/main" val="42384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477078"/>
            <a:ext cx="914400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Primary Sensations of </a:t>
            </a:r>
            <a:r>
              <a:rPr lang="en-US" b="1" dirty="0" smtClean="0"/>
              <a:t>Smell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Camphoraceous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Ethereal</a:t>
            </a:r>
          </a:p>
          <a:p>
            <a:r>
              <a:rPr lang="en-US" dirty="0" smtClean="0"/>
              <a:t> Floral</a:t>
            </a:r>
          </a:p>
          <a:p>
            <a:r>
              <a:rPr lang="en-US" dirty="0" smtClean="0"/>
              <a:t>Musky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Pepperminty</a:t>
            </a:r>
            <a:endParaRPr lang="en-US" dirty="0" smtClean="0"/>
          </a:p>
          <a:p>
            <a:r>
              <a:rPr lang="en-US" dirty="0" smtClean="0"/>
              <a:t> Pungent</a:t>
            </a:r>
          </a:p>
          <a:p>
            <a:r>
              <a:rPr lang="en-US" dirty="0"/>
              <a:t> </a:t>
            </a:r>
            <a:r>
              <a:rPr lang="en-US" dirty="0" smtClean="0"/>
              <a:t>Putrid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7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477078"/>
            <a:ext cx="914400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Receptors of Smell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Olfactory receptor cells in the roof of nasal cavity (olfactory epithelium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Olfactory epithelium = pseudostratified columnar </a:t>
            </a:r>
            <a:r>
              <a:rPr lang="en-US" dirty="0" smtClean="0"/>
              <a:t>epithelium</a:t>
            </a:r>
          </a:p>
          <a:p>
            <a:r>
              <a:rPr lang="en-US" dirty="0" smtClean="0"/>
              <a:t> </a:t>
            </a:r>
            <a:r>
              <a:rPr lang="en-US" dirty="0"/>
              <a:t>Three cell types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i</a:t>
            </a:r>
            <a:r>
              <a:rPr lang="en-US" dirty="0"/>
              <a:t>. Receptor </a:t>
            </a:r>
            <a:r>
              <a:rPr lang="en-US" dirty="0" smtClean="0"/>
              <a:t>cells</a:t>
            </a:r>
          </a:p>
          <a:p>
            <a:r>
              <a:rPr lang="en-US" dirty="0" smtClean="0"/>
              <a:t>ii</a:t>
            </a:r>
            <a:r>
              <a:rPr lang="en-US" dirty="0"/>
              <a:t>. </a:t>
            </a:r>
            <a:r>
              <a:rPr lang="en-US" dirty="0" err="1"/>
              <a:t>Sustentacular</a:t>
            </a:r>
            <a:r>
              <a:rPr lang="en-US" dirty="0"/>
              <a:t> </a:t>
            </a:r>
            <a:r>
              <a:rPr lang="en-US" dirty="0" smtClean="0"/>
              <a:t>cells</a:t>
            </a:r>
          </a:p>
          <a:p>
            <a:r>
              <a:rPr lang="en-US" dirty="0" smtClean="0"/>
              <a:t>iii</a:t>
            </a:r>
            <a:r>
              <a:rPr lang="en-US" dirty="0"/>
              <a:t>. Basal cells</a:t>
            </a:r>
          </a:p>
        </p:txBody>
      </p:sp>
    </p:spTree>
    <p:extLst>
      <p:ext uri="{BB962C8B-B14F-4D97-AF65-F5344CB8AC3E}">
        <p14:creationId xmlns:p14="http://schemas.microsoft.com/office/powerpoint/2010/main" val="47667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477078"/>
            <a:ext cx="914400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 of Odorants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Volatile: must be sniffed into </a:t>
            </a:r>
            <a:r>
              <a:rPr lang="en-US" dirty="0" smtClean="0"/>
              <a:t>nostril</a:t>
            </a:r>
          </a:p>
          <a:p>
            <a:r>
              <a:rPr lang="en-US" dirty="0" smtClean="0"/>
              <a:t> </a:t>
            </a:r>
            <a:r>
              <a:rPr lang="en-US" dirty="0"/>
              <a:t>Water Soluble: pass through mucus to olfactory </a:t>
            </a:r>
            <a:r>
              <a:rPr lang="en-US" dirty="0" smtClean="0"/>
              <a:t>cells</a:t>
            </a:r>
          </a:p>
          <a:p>
            <a:r>
              <a:rPr lang="en-US" dirty="0" smtClean="0"/>
              <a:t> </a:t>
            </a:r>
            <a:r>
              <a:rPr lang="en-US" dirty="0"/>
              <a:t>Lipid Soluble: penetrate lipid bilayer of olfactory cells</a:t>
            </a:r>
          </a:p>
        </p:txBody>
      </p:sp>
    </p:spTree>
    <p:extLst>
      <p:ext uri="{BB962C8B-B14F-4D97-AF65-F5344CB8AC3E}">
        <p14:creationId xmlns:p14="http://schemas.microsoft.com/office/powerpoint/2010/main" val="207460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477078"/>
            <a:ext cx="914400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Threshold for </a:t>
            </a:r>
            <a:r>
              <a:rPr lang="en-US" b="1" dirty="0" smtClean="0"/>
              <a:t>Smell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</a:t>
            </a:r>
            <a:r>
              <a:rPr lang="en-US" dirty="0"/>
              <a:t>quantity of odorant in air that produces a smell sensation</a:t>
            </a:r>
          </a:p>
        </p:txBody>
      </p:sp>
    </p:spTree>
    <p:extLst>
      <p:ext uri="{BB962C8B-B14F-4D97-AF65-F5344CB8AC3E}">
        <p14:creationId xmlns:p14="http://schemas.microsoft.com/office/powerpoint/2010/main" val="222635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477078"/>
            <a:ext cx="914400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Olfactory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Sense </a:t>
            </a:r>
            <a:r>
              <a:rPr lang="en-US" dirty="0"/>
              <a:t>of smell decreases rapidly with continued exposure to an odorant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Also called olfactory fatigue.</a:t>
            </a:r>
          </a:p>
        </p:txBody>
      </p:sp>
    </p:spTree>
    <p:extLst>
      <p:ext uri="{BB962C8B-B14F-4D97-AF65-F5344CB8AC3E}">
        <p14:creationId xmlns:p14="http://schemas.microsoft.com/office/powerpoint/2010/main" val="172818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477078"/>
            <a:ext cx="914400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Discrimination of Odors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Humans can distinguish 2,000–4,000 different odors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Odors classified as spicy, flowery, fruity, resinous, burn, foul,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Smell linked to sexual functions &amp; varies between </a:t>
            </a:r>
            <a:r>
              <a:rPr lang="en-US" dirty="0" smtClean="0"/>
              <a:t>species.</a:t>
            </a:r>
          </a:p>
          <a:p>
            <a:r>
              <a:rPr lang="en-US" dirty="0"/>
              <a:t> </a:t>
            </a:r>
            <a:r>
              <a:rPr lang="en-US" dirty="0" smtClean="0"/>
              <a:t>Women </a:t>
            </a:r>
            <a:r>
              <a:rPr lang="en-US" dirty="0"/>
              <a:t>have a sharper sense of smell than men; peaks at ovulation.</a:t>
            </a:r>
          </a:p>
        </p:txBody>
      </p:sp>
    </p:spTree>
    <p:extLst>
      <p:ext uri="{BB962C8B-B14F-4D97-AF65-F5344CB8AC3E}">
        <p14:creationId xmlns:p14="http://schemas.microsoft.com/office/powerpoint/2010/main" val="215983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477078"/>
            <a:ext cx="914400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Mechanism of </a:t>
            </a:r>
            <a:r>
              <a:rPr lang="en-US" b="1" dirty="0" smtClean="0"/>
              <a:t>Odor Theories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Physical </a:t>
            </a:r>
            <a:r>
              <a:rPr lang="en-US" b="1" dirty="0"/>
              <a:t>theory: </a:t>
            </a:r>
            <a:r>
              <a:rPr lang="en-US" dirty="0"/>
              <a:t>Shape of odorant molecules determines which receptors are stimulated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/>
              <a:t>Chemical theory: </a:t>
            </a:r>
            <a:r>
              <a:rPr lang="en-US" dirty="0"/>
              <a:t>Odorant molecules bind chemically to specific protein receptors on olfactory cilia.</a:t>
            </a:r>
          </a:p>
        </p:txBody>
      </p:sp>
    </p:spTree>
    <p:extLst>
      <p:ext uri="{BB962C8B-B14F-4D97-AF65-F5344CB8AC3E}">
        <p14:creationId xmlns:p14="http://schemas.microsoft.com/office/powerpoint/2010/main" val="973537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288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BASIC MEDICAL SCIENCE</vt:lpstr>
      <vt:lpstr>Sense of Smell</vt:lpstr>
      <vt:lpstr>Primary Sensations of Smell</vt:lpstr>
      <vt:lpstr>Receptors of Smell </vt:lpstr>
      <vt:lpstr>Characteristics of Odorants</vt:lpstr>
      <vt:lpstr>Threshold for Smell</vt:lpstr>
      <vt:lpstr>Olfactory adaptation</vt:lpstr>
      <vt:lpstr>Discrimination of Odors</vt:lpstr>
      <vt:lpstr>Mechanism of Odor Theories</vt:lpstr>
      <vt:lpstr>Mechanism of Odour (Steps)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2</cp:revision>
  <dcterms:created xsi:type="dcterms:W3CDTF">2025-11-28T13:24:19Z</dcterms:created>
  <dcterms:modified xsi:type="dcterms:W3CDTF">2025-11-28T13:39:45Z</dcterms:modified>
</cp:coreProperties>
</file>