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7" r:id="rId5"/>
    <p:sldId id="258" r:id="rId6"/>
    <p:sldId id="259" r:id="rId7"/>
    <p:sldId id="260" r:id="rId8"/>
    <p:sldId id="261" r:id="rId9"/>
    <p:sldId id="262" r:id="rId10"/>
    <p:sldId id="269" r:id="rId11"/>
    <p:sldId id="264" r:id="rId12"/>
    <p:sldId id="273" r:id="rId13"/>
    <p:sldId id="279" r:id="rId14"/>
    <p:sldId id="274" r:id="rId15"/>
    <p:sldId id="275" r:id="rId16"/>
    <p:sldId id="276"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D69A3-FD39-422D-BB88-AFDC20CEAC7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D05BB54-29DF-46C8-9C39-F8A4B174B7CC}">
      <dgm:prSet/>
      <dgm:spPr/>
      <dgm:t>
        <a:bodyPr/>
        <a:lstStyle/>
        <a:p>
          <a:r>
            <a:rPr lang="ar-SA"/>
            <a:t>قرآن کی لغوی تعریف</a:t>
          </a:r>
          <a:endParaRPr lang="en-US"/>
        </a:p>
      </dgm:t>
    </dgm:pt>
    <dgm:pt modelId="{06955E1C-7AC7-4682-BFA3-185661617EF7}" type="parTrans" cxnId="{B779EE79-8C5A-4504-8F7E-F270763DFCF0}">
      <dgm:prSet/>
      <dgm:spPr/>
      <dgm:t>
        <a:bodyPr/>
        <a:lstStyle/>
        <a:p>
          <a:endParaRPr lang="en-US"/>
        </a:p>
      </dgm:t>
    </dgm:pt>
    <dgm:pt modelId="{6B5F2886-F564-4BF2-BD81-FFE532848222}" type="sibTrans" cxnId="{B779EE79-8C5A-4504-8F7E-F270763DFCF0}">
      <dgm:prSet/>
      <dgm:spPr/>
      <dgm:t>
        <a:bodyPr/>
        <a:lstStyle/>
        <a:p>
          <a:endParaRPr lang="en-US"/>
        </a:p>
      </dgm:t>
    </dgm:pt>
    <dgm:pt modelId="{B0870B72-ACD6-4CA5-8B48-BB236FB855BE}">
      <dgm:prSet/>
      <dgm:spPr/>
      <dgm:t>
        <a:bodyPr/>
        <a:lstStyle/>
        <a:p>
          <a:r>
            <a:rPr lang="ar-SA"/>
            <a:t>قرآن کی اصطلاحی تعریف</a:t>
          </a:r>
          <a:endParaRPr lang="en-US"/>
        </a:p>
      </dgm:t>
    </dgm:pt>
    <dgm:pt modelId="{E9694FBD-46D6-4DCD-837A-920223C09614}" type="parTrans" cxnId="{C59F805E-87AB-4F02-B4D7-BAE134BB8353}">
      <dgm:prSet/>
      <dgm:spPr/>
      <dgm:t>
        <a:bodyPr/>
        <a:lstStyle/>
        <a:p>
          <a:endParaRPr lang="en-US"/>
        </a:p>
      </dgm:t>
    </dgm:pt>
    <dgm:pt modelId="{DF087BC7-F7FD-4C0F-BB04-AFFB24F2C826}" type="sibTrans" cxnId="{C59F805E-87AB-4F02-B4D7-BAE134BB8353}">
      <dgm:prSet/>
      <dgm:spPr/>
      <dgm:t>
        <a:bodyPr/>
        <a:lstStyle/>
        <a:p>
          <a:endParaRPr lang="en-US"/>
        </a:p>
      </dgm:t>
    </dgm:pt>
    <dgm:pt modelId="{141FA679-9240-441F-B613-EB6F15844B15}">
      <dgm:prSet/>
      <dgm:spPr/>
      <dgm:t>
        <a:bodyPr/>
        <a:lstStyle/>
        <a:p>
          <a:r>
            <a:rPr lang="ar-SA"/>
            <a:t>قرآن مجید کے اسماء</a:t>
          </a:r>
          <a:endParaRPr lang="en-US"/>
        </a:p>
      </dgm:t>
    </dgm:pt>
    <dgm:pt modelId="{3BD25CFD-7509-4378-94C5-A054DEF78A0B}" type="parTrans" cxnId="{D53DFB67-C89F-467A-8D70-E2CF8EA1EC6A}">
      <dgm:prSet/>
      <dgm:spPr/>
      <dgm:t>
        <a:bodyPr/>
        <a:lstStyle/>
        <a:p>
          <a:endParaRPr lang="en-US"/>
        </a:p>
      </dgm:t>
    </dgm:pt>
    <dgm:pt modelId="{99F74C9A-B131-435C-BE97-09239A0C9157}" type="sibTrans" cxnId="{D53DFB67-C89F-467A-8D70-E2CF8EA1EC6A}">
      <dgm:prSet/>
      <dgm:spPr/>
      <dgm:t>
        <a:bodyPr/>
        <a:lstStyle/>
        <a:p>
          <a:endParaRPr lang="en-US"/>
        </a:p>
      </dgm:t>
    </dgm:pt>
    <dgm:pt modelId="{53ADD543-EDC0-46BA-AA99-D29252D1A945}">
      <dgm:prSet/>
      <dgm:spPr/>
      <dgm:t>
        <a:bodyPr/>
        <a:lstStyle/>
        <a:p>
          <a:r>
            <a:rPr lang="ar-SA"/>
            <a:t>قرآن مجید کی ذیلی تقسیمات</a:t>
          </a:r>
          <a:endParaRPr lang="en-US"/>
        </a:p>
      </dgm:t>
    </dgm:pt>
    <dgm:pt modelId="{0ED224B3-26B3-4DB2-9EFA-0D096A3A6915}" type="parTrans" cxnId="{89549E07-F86F-4E6A-833A-DEDEA46415B5}">
      <dgm:prSet/>
      <dgm:spPr/>
      <dgm:t>
        <a:bodyPr/>
        <a:lstStyle/>
        <a:p>
          <a:endParaRPr lang="en-US"/>
        </a:p>
      </dgm:t>
    </dgm:pt>
    <dgm:pt modelId="{B73F1EEE-56CA-4A4E-803E-B0A86AC28EEB}" type="sibTrans" cxnId="{89549E07-F86F-4E6A-833A-DEDEA46415B5}">
      <dgm:prSet/>
      <dgm:spPr/>
      <dgm:t>
        <a:bodyPr/>
        <a:lstStyle/>
        <a:p>
          <a:endParaRPr lang="en-US"/>
        </a:p>
      </dgm:t>
    </dgm:pt>
    <dgm:pt modelId="{71FD3E85-53BE-4B45-AA8D-C915A5A695D7}">
      <dgm:prSet/>
      <dgm:spPr/>
      <dgm:t>
        <a:bodyPr/>
        <a:lstStyle/>
        <a:p>
          <a:r>
            <a:rPr lang="ar-SA"/>
            <a:t>منازل قرآن</a:t>
          </a:r>
          <a:endParaRPr lang="en-US"/>
        </a:p>
      </dgm:t>
    </dgm:pt>
    <dgm:pt modelId="{0974E151-74BA-4319-A310-AE22980C06CE}" type="parTrans" cxnId="{47A12A67-5D61-4DBC-A597-2B5CC5205849}">
      <dgm:prSet/>
      <dgm:spPr/>
      <dgm:t>
        <a:bodyPr/>
        <a:lstStyle/>
        <a:p>
          <a:endParaRPr lang="en-US"/>
        </a:p>
      </dgm:t>
    </dgm:pt>
    <dgm:pt modelId="{6D8857A0-CABB-4F93-8D9F-959F5E2D5C28}" type="sibTrans" cxnId="{47A12A67-5D61-4DBC-A597-2B5CC5205849}">
      <dgm:prSet/>
      <dgm:spPr/>
      <dgm:t>
        <a:bodyPr/>
        <a:lstStyle/>
        <a:p>
          <a:endParaRPr lang="en-US"/>
        </a:p>
      </dgm:t>
    </dgm:pt>
    <dgm:pt modelId="{F2F20F2D-48CF-410C-8619-45347E8E6D69}">
      <dgm:prSet/>
      <dgm:spPr/>
      <dgm:t>
        <a:bodyPr/>
        <a:lstStyle/>
        <a:p>
          <a:r>
            <a:rPr lang="ar-SA"/>
            <a:t>قرآن پاک کی سورتیں</a:t>
          </a:r>
          <a:endParaRPr lang="en-US"/>
        </a:p>
      </dgm:t>
    </dgm:pt>
    <dgm:pt modelId="{3E097A46-B7A6-452E-B743-9530A1298404}" type="parTrans" cxnId="{E3FDCEDB-9807-4A7F-8F10-F1E82D075F21}">
      <dgm:prSet/>
      <dgm:spPr/>
      <dgm:t>
        <a:bodyPr/>
        <a:lstStyle/>
        <a:p>
          <a:endParaRPr lang="en-US"/>
        </a:p>
      </dgm:t>
    </dgm:pt>
    <dgm:pt modelId="{85C62561-0D8E-4411-8F05-03FC3DAF74E6}" type="sibTrans" cxnId="{E3FDCEDB-9807-4A7F-8F10-F1E82D075F21}">
      <dgm:prSet/>
      <dgm:spPr/>
      <dgm:t>
        <a:bodyPr/>
        <a:lstStyle/>
        <a:p>
          <a:endParaRPr lang="en-US"/>
        </a:p>
      </dgm:t>
    </dgm:pt>
    <dgm:pt modelId="{705C70CC-74B6-48C3-8FEB-11F81A1994B6}">
      <dgm:prSet/>
      <dgm:spPr/>
      <dgm:t>
        <a:bodyPr/>
        <a:lstStyle/>
        <a:p>
          <a:r>
            <a:rPr lang="ar-SA"/>
            <a:t>قرآن مجید کے پارے</a:t>
          </a:r>
          <a:endParaRPr lang="en-US"/>
        </a:p>
      </dgm:t>
    </dgm:pt>
    <dgm:pt modelId="{EE389C97-F180-453C-B9B8-BAE11FCB3F66}" type="parTrans" cxnId="{7EB3B0DE-B536-4F12-BA31-BEA921612C08}">
      <dgm:prSet/>
      <dgm:spPr/>
      <dgm:t>
        <a:bodyPr/>
        <a:lstStyle/>
        <a:p>
          <a:endParaRPr lang="en-US"/>
        </a:p>
      </dgm:t>
    </dgm:pt>
    <dgm:pt modelId="{B274E53A-24B9-4CF3-916B-123D9BFB54EA}" type="sibTrans" cxnId="{7EB3B0DE-B536-4F12-BA31-BEA921612C08}">
      <dgm:prSet/>
      <dgm:spPr/>
      <dgm:t>
        <a:bodyPr/>
        <a:lstStyle/>
        <a:p>
          <a:endParaRPr lang="en-US"/>
        </a:p>
      </dgm:t>
    </dgm:pt>
    <dgm:pt modelId="{04E55CD7-E9FA-42A4-AF65-9A48EB95C0CE}">
      <dgm:prSet/>
      <dgm:spPr/>
      <dgm:t>
        <a:bodyPr/>
        <a:lstStyle/>
        <a:p>
          <a:r>
            <a:rPr lang="ar-SA"/>
            <a:t>قرآن پاک کے رکوعات</a:t>
          </a:r>
          <a:endParaRPr lang="en-US"/>
        </a:p>
      </dgm:t>
    </dgm:pt>
    <dgm:pt modelId="{CC380A27-416F-4C6B-861E-F9A6795FC9D5}" type="parTrans" cxnId="{489DF41B-8FB4-41F0-9A9F-AC94D764F92D}">
      <dgm:prSet/>
      <dgm:spPr/>
      <dgm:t>
        <a:bodyPr/>
        <a:lstStyle/>
        <a:p>
          <a:endParaRPr lang="en-US"/>
        </a:p>
      </dgm:t>
    </dgm:pt>
    <dgm:pt modelId="{18D7FBE0-9BE4-46D1-A830-16D906B190F7}" type="sibTrans" cxnId="{489DF41B-8FB4-41F0-9A9F-AC94D764F92D}">
      <dgm:prSet/>
      <dgm:spPr/>
      <dgm:t>
        <a:bodyPr/>
        <a:lstStyle/>
        <a:p>
          <a:endParaRPr lang="en-US"/>
        </a:p>
      </dgm:t>
    </dgm:pt>
    <dgm:pt modelId="{3BF17D62-D2FA-4742-9D6F-BEBA443C985A}">
      <dgm:prSet/>
      <dgm:spPr/>
      <dgm:t>
        <a:bodyPr/>
        <a:lstStyle/>
        <a:p>
          <a:r>
            <a:rPr lang="ar-SA"/>
            <a:t>آیات کی تعداد</a:t>
          </a:r>
          <a:endParaRPr lang="en-US"/>
        </a:p>
      </dgm:t>
    </dgm:pt>
    <dgm:pt modelId="{A1CD32F2-6EE2-4212-A8E3-96DAC4C040DE}" type="parTrans" cxnId="{234ADEC3-FE0C-449D-A452-91844DFB418F}">
      <dgm:prSet/>
      <dgm:spPr/>
      <dgm:t>
        <a:bodyPr/>
        <a:lstStyle/>
        <a:p>
          <a:endParaRPr lang="en-US"/>
        </a:p>
      </dgm:t>
    </dgm:pt>
    <dgm:pt modelId="{1570C915-0F47-4BC9-AB5B-E9A4F91470D8}" type="sibTrans" cxnId="{234ADEC3-FE0C-449D-A452-91844DFB418F}">
      <dgm:prSet/>
      <dgm:spPr/>
      <dgm:t>
        <a:bodyPr/>
        <a:lstStyle/>
        <a:p>
          <a:endParaRPr lang="en-US"/>
        </a:p>
      </dgm:t>
    </dgm:pt>
    <dgm:pt modelId="{4E7C480D-A10C-42EB-901A-637AA4ED33DD}" type="pres">
      <dgm:prSet presAssocID="{E4BD69A3-FD39-422D-BB88-AFDC20CEAC7B}" presName="Name0" presStyleCnt="0">
        <dgm:presLayoutVars>
          <dgm:dir/>
          <dgm:animLvl val="lvl"/>
          <dgm:resizeHandles val="exact"/>
        </dgm:presLayoutVars>
      </dgm:prSet>
      <dgm:spPr/>
    </dgm:pt>
    <dgm:pt modelId="{8E5FFC05-14FA-49EA-A17B-D12EE4465AB8}" type="pres">
      <dgm:prSet presAssocID="{5D05BB54-29DF-46C8-9C39-F8A4B174B7CC}" presName="linNode" presStyleCnt="0"/>
      <dgm:spPr/>
    </dgm:pt>
    <dgm:pt modelId="{3C198609-F440-4CCB-8AE2-0E9EAAD04384}" type="pres">
      <dgm:prSet presAssocID="{5D05BB54-29DF-46C8-9C39-F8A4B174B7CC}" presName="parentText" presStyleLbl="node1" presStyleIdx="0" presStyleCnt="9">
        <dgm:presLayoutVars>
          <dgm:chMax val="1"/>
          <dgm:bulletEnabled val="1"/>
        </dgm:presLayoutVars>
      </dgm:prSet>
      <dgm:spPr/>
    </dgm:pt>
    <dgm:pt modelId="{3C66E45D-FE01-4673-9519-E339CABFBD49}" type="pres">
      <dgm:prSet presAssocID="{6B5F2886-F564-4BF2-BD81-FFE532848222}" presName="sp" presStyleCnt="0"/>
      <dgm:spPr/>
    </dgm:pt>
    <dgm:pt modelId="{56CA2149-4406-4D4A-8692-C7A1BD2B6DE0}" type="pres">
      <dgm:prSet presAssocID="{B0870B72-ACD6-4CA5-8B48-BB236FB855BE}" presName="linNode" presStyleCnt="0"/>
      <dgm:spPr/>
    </dgm:pt>
    <dgm:pt modelId="{2A11A86F-3347-4A84-ABF1-DCF24B50D591}" type="pres">
      <dgm:prSet presAssocID="{B0870B72-ACD6-4CA5-8B48-BB236FB855BE}" presName="parentText" presStyleLbl="node1" presStyleIdx="1" presStyleCnt="9">
        <dgm:presLayoutVars>
          <dgm:chMax val="1"/>
          <dgm:bulletEnabled val="1"/>
        </dgm:presLayoutVars>
      </dgm:prSet>
      <dgm:spPr/>
    </dgm:pt>
    <dgm:pt modelId="{EC883DC1-757C-4576-8893-64FEF68B2A61}" type="pres">
      <dgm:prSet presAssocID="{DF087BC7-F7FD-4C0F-BB04-AFFB24F2C826}" presName="sp" presStyleCnt="0"/>
      <dgm:spPr/>
    </dgm:pt>
    <dgm:pt modelId="{8EE799F9-4067-47CD-9022-3F13952B162A}" type="pres">
      <dgm:prSet presAssocID="{141FA679-9240-441F-B613-EB6F15844B15}" presName="linNode" presStyleCnt="0"/>
      <dgm:spPr/>
    </dgm:pt>
    <dgm:pt modelId="{E6082225-5B0C-4FA8-8359-E754533791E6}" type="pres">
      <dgm:prSet presAssocID="{141FA679-9240-441F-B613-EB6F15844B15}" presName="parentText" presStyleLbl="node1" presStyleIdx="2" presStyleCnt="9">
        <dgm:presLayoutVars>
          <dgm:chMax val="1"/>
          <dgm:bulletEnabled val="1"/>
        </dgm:presLayoutVars>
      </dgm:prSet>
      <dgm:spPr/>
    </dgm:pt>
    <dgm:pt modelId="{B1F65CDA-76F4-44D5-9991-B03D09FE7EE1}" type="pres">
      <dgm:prSet presAssocID="{99F74C9A-B131-435C-BE97-09239A0C9157}" presName="sp" presStyleCnt="0"/>
      <dgm:spPr/>
    </dgm:pt>
    <dgm:pt modelId="{836A9AF0-185D-40FE-8141-6975BEE6D3EF}" type="pres">
      <dgm:prSet presAssocID="{53ADD543-EDC0-46BA-AA99-D29252D1A945}" presName="linNode" presStyleCnt="0"/>
      <dgm:spPr/>
    </dgm:pt>
    <dgm:pt modelId="{B33914D6-E7C3-4F82-BEB3-7A864E5D7577}" type="pres">
      <dgm:prSet presAssocID="{53ADD543-EDC0-46BA-AA99-D29252D1A945}" presName="parentText" presStyleLbl="node1" presStyleIdx="3" presStyleCnt="9">
        <dgm:presLayoutVars>
          <dgm:chMax val="1"/>
          <dgm:bulletEnabled val="1"/>
        </dgm:presLayoutVars>
      </dgm:prSet>
      <dgm:spPr/>
    </dgm:pt>
    <dgm:pt modelId="{2CC569C4-53FF-4443-82CD-ACB78BF30137}" type="pres">
      <dgm:prSet presAssocID="{B73F1EEE-56CA-4A4E-803E-B0A86AC28EEB}" presName="sp" presStyleCnt="0"/>
      <dgm:spPr/>
    </dgm:pt>
    <dgm:pt modelId="{121B488F-4A3E-4EB6-8E16-E320D52A0554}" type="pres">
      <dgm:prSet presAssocID="{71FD3E85-53BE-4B45-AA8D-C915A5A695D7}" presName="linNode" presStyleCnt="0"/>
      <dgm:spPr/>
    </dgm:pt>
    <dgm:pt modelId="{7B183461-1481-4AD4-A5F2-9F675D12E92C}" type="pres">
      <dgm:prSet presAssocID="{71FD3E85-53BE-4B45-AA8D-C915A5A695D7}" presName="parentText" presStyleLbl="node1" presStyleIdx="4" presStyleCnt="9">
        <dgm:presLayoutVars>
          <dgm:chMax val="1"/>
          <dgm:bulletEnabled val="1"/>
        </dgm:presLayoutVars>
      </dgm:prSet>
      <dgm:spPr/>
    </dgm:pt>
    <dgm:pt modelId="{32F434FC-D423-4EDF-9C89-0844F7783F2D}" type="pres">
      <dgm:prSet presAssocID="{6D8857A0-CABB-4F93-8D9F-959F5E2D5C28}" presName="sp" presStyleCnt="0"/>
      <dgm:spPr/>
    </dgm:pt>
    <dgm:pt modelId="{9678FF64-43BF-49F6-B7D0-1420DE4D157A}" type="pres">
      <dgm:prSet presAssocID="{F2F20F2D-48CF-410C-8619-45347E8E6D69}" presName="linNode" presStyleCnt="0"/>
      <dgm:spPr/>
    </dgm:pt>
    <dgm:pt modelId="{4C4D050D-2DB3-44F5-8C72-EDCACC8A857C}" type="pres">
      <dgm:prSet presAssocID="{F2F20F2D-48CF-410C-8619-45347E8E6D69}" presName="parentText" presStyleLbl="node1" presStyleIdx="5" presStyleCnt="9">
        <dgm:presLayoutVars>
          <dgm:chMax val="1"/>
          <dgm:bulletEnabled val="1"/>
        </dgm:presLayoutVars>
      </dgm:prSet>
      <dgm:spPr/>
    </dgm:pt>
    <dgm:pt modelId="{F5D2B196-B6AD-44A5-A3FE-6390F1A157AD}" type="pres">
      <dgm:prSet presAssocID="{85C62561-0D8E-4411-8F05-03FC3DAF74E6}" presName="sp" presStyleCnt="0"/>
      <dgm:spPr/>
    </dgm:pt>
    <dgm:pt modelId="{29400994-D181-4F50-8D63-3F01691AEAA4}" type="pres">
      <dgm:prSet presAssocID="{705C70CC-74B6-48C3-8FEB-11F81A1994B6}" presName="linNode" presStyleCnt="0"/>
      <dgm:spPr/>
    </dgm:pt>
    <dgm:pt modelId="{03CB5BFA-55B4-4894-8BEB-3684E8B92CF6}" type="pres">
      <dgm:prSet presAssocID="{705C70CC-74B6-48C3-8FEB-11F81A1994B6}" presName="parentText" presStyleLbl="node1" presStyleIdx="6" presStyleCnt="9">
        <dgm:presLayoutVars>
          <dgm:chMax val="1"/>
          <dgm:bulletEnabled val="1"/>
        </dgm:presLayoutVars>
      </dgm:prSet>
      <dgm:spPr/>
    </dgm:pt>
    <dgm:pt modelId="{95E2E921-8EED-4571-81F1-8893F3452FE6}" type="pres">
      <dgm:prSet presAssocID="{B274E53A-24B9-4CF3-916B-123D9BFB54EA}" presName="sp" presStyleCnt="0"/>
      <dgm:spPr/>
    </dgm:pt>
    <dgm:pt modelId="{A18E320D-074C-4324-A08B-454CBAEEB4D5}" type="pres">
      <dgm:prSet presAssocID="{04E55CD7-E9FA-42A4-AF65-9A48EB95C0CE}" presName="linNode" presStyleCnt="0"/>
      <dgm:spPr/>
    </dgm:pt>
    <dgm:pt modelId="{808DD916-3EDA-4438-B8BD-5026234A6969}" type="pres">
      <dgm:prSet presAssocID="{04E55CD7-E9FA-42A4-AF65-9A48EB95C0CE}" presName="parentText" presStyleLbl="node1" presStyleIdx="7" presStyleCnt="9">
        <dgm:presLayoutVars>
          <dgm:chMax val="1"/>
          <dgm:bulletEnabled val="1"/>
        </dgm:presLayoutVars>
      </dgm:prSet>
      <dgm:spPr/>
    </dgm:pt>
    <dgm:pt modelId="{06D89D2D-387C-4937-8129-4407F2F13E13}" type="pres">
      <dgm:prSet presAssocID="{18D7FBE0-9BE4-46D1-A830-16D906B190F7}" presName="sp" presStyleCnt="0"/>
      <dgm:spPr/>
    </dgm:pt>
    <dgm:pt modelId="{42EAF784-9E29-454D-B66E-681B1D99956D}" type="pres">
      <dgm:prSet presAssocID="{3BF17D62-D2FA-4742-9D6F-BEBA443C985A}" presName="linNode" presStyleCnt="0"/>
      <dgm:spPr/>
    </dgm:pt>
    <dgm:pt modelId="{D5CDBA38-FCCA-493A-8388-87E9BDE8DB13}" type="pres">
      <dgm:prSet presAssocID="{3BF17D62-D2FA-4742-9D6F-BEBA443C985A}" presName="parentText" presStyleLbl="node1" presStyleIdx="8" presStyleCnt="9">
        <dgm:presLayoutVars>
          <dgm:chMax val="1"/>
          <dgm:bulletEnabled val="1"/>
        </dgm:presLayoutVars>
      </dgm:prSet>
      <dgm:spPr/>
    </dgm:pt>
  </dgm:ptLst>
  <dgm:cxnLst>
    <dgm:cxn modelId="{89549E07-F86F-4E6A-833A-DEDEA46415B5}" srcId="{E4BD69A3-FD39-422D-BB88-AFDC20CEAC7B}" destId="{53ADD543-EDC0-46BA-AA99-D29252D1A945}" srcOrd="3" destOrd="0" parTransId="{0ED224B3-26B3-4DB2-9EFA-0D096A3A6915}" sibTransId="{B73F1EEE-56CA-4A4E-803E-B0A86AC28EEB}"/>
    <dgm:cxn modelId="{8CEBCE0D-A3BE-43B7-ADDB-5A87DD079716}" type="presOf" srcId="{3BF17D62-D2FA-4742-9D6F-BEBA443C985A}" destId="{D5CDBA38-FCCA-493A-8388-87E9BDE8DB13}" srcOrd="0" destOrd="0" presId="urn:microsoft.com/office/officeart/2005/8/layout/vList5"/>
    <dgm:cxn modelId="{5E519D11-2FD6-4163-A44A-70C61826CC15}" type="presOf" srcId="{53ADD543-EDC0-46BA-AA99-D29252D1A945}" destId="{B33914D6-E7C3-4F82-BEB3-7A864E5D7577}" srcOrd="0" destOrd="0" presId="urn:microsoft.com/office/officeart/2005/8/layout/vList5"/>
    <dgm:cxn modelId="{489DF41B-8FB4-41F0-9A9F-AC94D764F92D}" srcId="{E4BD69A3-FD39-422D-BB88-AFDC20CEAC7B}" destId="{04E55CD7-E9FA-42A4-AF65-9A48EB95C0CE}" srcOrd="7" destOrd="0" parTransId="{CC380A27-416F-4C6B-861E-F9A6795FC9D5}" sibTransId="{18D7FBE0-9BE4-46D1-A830-16D906B190F7}"/>
    <dgm:cxn modelId="{AFD9B11F-9440-4A63-BECF-81944E616DD4}" type="presOf" srcId="{F2F20F2D-48CF-410C-8619-45347E8E6D69}" destId="{4C4D050D-2DB3-44F5-8C72-EDCACC8A857C}" srcOrd="0" destOrd="0" presId="urn:microsoft.com/office/officeart/2005/8/layout/vList5"/>
    <dgm:cxn modelId="{C59F805E-87AB-4F02-B4D7-BAE134BB8353}" srcId="{E4BD69A3-FD39-422D-BB88-AFDC20CEAC7B}" destId="{B0870B72-ACD6-4CA5-8B48-BB236FB855BE}" srcOrd="1" destOrd="0" parTransId="{E9694FBD-46D6-4DCD-837A-920223C09614}" sibTransId="{DF087BC7-F7FD-4C0F-BB04-AFFB24F2C826}"/>
    <dgm:cxn modelId="{47A12A67-5D61-4DBC-A597-2B5CC5205849}" srcId="{E4BD69A3-FD39-422D-BB88-AFDC20CEAC7B}" destId="{71FD3E85-53BE-4B45-AA8D-C915A5A695D7}" srcOrd="4" destOrd="0" parTransId="{0974E151-74BA-4319-A310-AE22980C06CE}" sibTransId="{6D8857A0-CABB-4F93-8D9F-959F5E2D5C28}"/>
    <dgm:cxn modelId="{D53DFB67-C89F-467A-8D70-E2CF8EA1EC6A}" srcId="{E4BD69A3-FD39-422D-BB88-AFDC20CEAC7B}" destId="{141FA679-9240-441F-B613-EB6F15844B15}" srcOrd="2" destOrd="0" parTransId="{3BD25CFD-7509-4378-94C5-A054DEF78A0B}" sibTransId="{99F74C9A-B131-435C-BE97-09239A0C9157}"/>
    <dgm:cxn modelId="{B779EE79-8C5A-4504-8F7E-F270763DFCF0}" srcId="{E4BD69A3-FD39-422D-BB88-AFDC20CEAC7B}" destId="{5D05BB54-29DF-46C8-9C39-F8A4B174B7CC}" srcOrd="0" destOrd="0" parTransId="{06955E1C-7AC7-4682-BFA3-185661617EF7}" sibTransId="{6B5F2886-F564-4BF2-BD81-FFE532848222}"/>
    <dgm:cxn modelId="{FF00567C-2755-4F40-BED5-4EE46E8C130B}" type="presOf" srcId="{71FD3E85-53BE-4B45-AA8D-C915A5A695D7}" destId="{7B183461-1481-4AD4-A5F2-9F675D12E92C}" srcOrd="0" destOrd="0" presId="urn:microsoft.com/office/officeart/2005/8/layout/vList5"/>
    <dgm:cxn modelId="{17E9579E-2F21-4E35-B0A5-E7BA3910A4DC}" type="presOf" srcId="{B0870B72-ACD6-4CA5-8B48-BB236FB855BE}" destId="{2A11A86F-3347-4A84-ABF1-DCF24B50D591}" srcOrd="0" destOrd="0" presId="urn:microsoft.com/office/officeart/2005/8/layout/vList5"/>
    <dgm:cxn modelId="{1C33C9B9-1428-4255-BED2-2E45AF9A394D}" type="presOf" srcId="{04E55CD7-E9FA-42A4-AF65-9A48EB95C0CE}" destId="{808DD916-3EDA-4438-B8BD-5026234A6969}" srcOrd="0" destOrd="0" presId="urn:microsoft.com/office/officeart/2005/8/layout/vList5"/>
    <dgm:cxn modelId="{234ADEC3-FE0C-449D-A452-91844DFB418F}" srcId="{E4BD69A3-FD39-422D-BB88-AFDC20CEAC7B}" destId="{3BF17D62-D2FA-4742-9D6F-BEBA443C985A}" srcOrd="8" destOrd="0" parTransId="{A1CD32F2-6EE2-4212-A8E3-96DAC4C040DE}" sibTransId="{1570C915-0F47-4BC9-AB5B-E9A4F91470D8}"/>
    <dgm:cxn modelId="{13361CC7-BE9A-4EC0-B966-3E595F88DE91}" type="presOf" srcId="{141FA679-9240-441F-B613-EB6F15844B15}" destId="{E6082225-5B0C-4FA8-8359-E754533791E6}" srcOrd="0" destOrd="0" presId="urn:microsoft.com/office/officeart/2005/8/layout/vList5"/>
    <dgm:cxn modelId="{063C69CF-6DDF-4161-8D0F-3E47DB538E1F}" type="presOf" srcId="{5D05BB54-29DF-46C8-9C39-F8A4B174B7CC}" destId="{3C198609-F440-4CCB-8AE2-0E9EAAD04384}" srcOrd="0" destOrd="0" presId="urn:microsoft.com/office/officeart/2005/8/layout/vList5"/>
    <dgm:cxn modelId="{E27079D1-3DF4-4897-8F89-50EB77E25502}" type="presOf" srcId="{705C70CC-74B6-48C3-8FEB-11F81A1994B6}" destId="{03CB5BFA-55B4-4894-8BEB-3684E8B92CF6}" srcOrd="0" destOrd="0" presId="urn:microsoft.com/office/officeart/2005/8/layout/vList5"/>
    <dgm:cxn modelId="{E3FDCEDB-9807-4A7F-8F10-F1E82D075F21}" srcId="{E4BD69A3-FD39-422D-BB88-AFDC20CEAC7B}" destId="{F2F20F2D-48CF-410C-8619-45347E8E6D69}" srcOrd="5" destOrd="0" parTransId="{3E097A46-B7A6-452E-B743-9530A1298404}" sibTransId="{85C62561-0D8E-4411-8F05-03FC3DAF74E6}"/>
    <dgm:cxn modelId="{7EB3B0DE-B536-4F12-BA31-BEA921612C08}" srcId="{E4BD69A3-FD39-422D-BB88-AFDC20CEAC7B}" destId="{705C70CC-74B6-48C3-8FEB-11F81A1994B6}" srcOrd="6" destOrd="0" parTransId="{EE389C97-F180-453C-B9B8-BAE11FCB3F66}" sibTransId="{B274E53A-24B9-4CF3-916B-123D9BFB54EA}"/>
    <dgm:cxn modelId="{EE01C1EB-AE0B-4390-AA3E-9F58348418CA}" type="presOf" srcId="{E4BD69A3-FD39-422D-BB88-AFDC20CEAC7B}" destId="{4E7C480D-A10C-42EB-901A-637AA4ED33DD}" srcOrd="0" destOrd="0" presId="urn:microsoft.com/office/officeart/2005/8/layout/vList5"/>
    <dgm:cxn modelId="{E9985179-A5EB-42C6-812C-FD468FC56E4F}" type="presParOf" srcId="{4E7C480D-A10C-42EB-901A-637AA4ED33DD}" destId="{8E5FFC05-14FA-49EA-A17B-D12EE4465AB8}" srcOrd="0" destOrd="0" presId="urn:microsoft.com/office/officeart/2005/8/layout/vList5"/>
    <dgm:cxn modelId="{ECD75CC7-54D0-4CDE-AED0-2E8187CB3B3D}" type="presParOf" srcId="{8E5FFC05-14FA-49EA-A17B-D12EE4465AB8}" destId="{3C198609-F440-4CCB-8AE2-0E9EAAD04384}" srcOrd="0" destOrd="0" presId="urn:microsoft.com/office/officeart/2005/8/layout/vList5"/>
    <dgm:cxn modelId="{9AD7741B-3D42-4DE5-A22E-C38972DD9BB6}" type="presParOf" srcId="{4E7C480D-A10C-42EB-901A-637AA4ED33DD}" destId="{3C66E45D-FE01-4673-9519-E339CABFBD49}" srcOrd="1" destOrd="0" presId="urn:microsoft.com/office/officeart/2005/8/layout/vList5"/>
    <dgm:cxn modelId="{1FF33EAD-6157-489E-8F7F-744119AECBA0}" type="presParOf" srcId="{4E7C480D-A10C-42EB-901A-637AA4ED33DD}" destId="{56CA2149-4406-4D4A-8692-C7A1BD2B6DE0}" srcOrd="2" destOrd="0" presId="urn:microsoft.com/office/officeart/2005/8/layout/vList5"/>
    <dgm:cxn modelId="{AF385395-4B96-4092-9480-FE1497A1FF51}" type="presParOf" srcId="{56CA2149-4406-4D4A-8692-C7A1BD2B6DE0}" destId="{2A11A86F-3347-4A84-ABF1-DCF24B50D591}" srcOrd="0" destOrd="0" presId="urn:microsoft.com/office/officeart/2005/8/layout/vList5"/>
    <dgm:cxn modelId="{70F5A834-B6E2-4FDB-B833-2AD92B9513B0}" type="presParOf" srcId="{4E7C480D-A10C-42EB-901A-637AA4ED33DD}" destId="{EC883DC1-757C-4576-8893-64FEF68B2A61}" srcOrd="3" destOrd="0" presId="urn:microsoft.com/office/officeart/2005/8/layout/vList5"/>
    <dgm:cxn modelId="{271F2D85-C10E-4D1A-8B9C-EAC7D1B9E9B6}" type="presParOf" srcId="{4E7C480D-A10C-42EB-901A-637AA4ED33DD}" destId="{8EE799F9-4067-47CD-9022-3F13952B162A}" srcOrd="4" destOrd="0" presId="urn:microsoft.com/office/officeart/2005/8/layout/vList5"/>
    <dgm:cxn modelId="{E4F5E3DB-55B2-4C0C-A1AD-3FB191E2C0D7}" type="presParOf" srcId="{8EE799F9-4067-47CD-9022-3F13952B162A}" destId="{E6082225-5B0C-4FA8-8359-E754533791E6}" srcOrd="0" destOrd="0" presId="urn:microsoft.com/office/officeart/2005/8/layout/vList5"/>
    <dgm:cxn modelId="{B14BDBE7-CA9E-4806-AF7C-0115389C7375}" type="presParOf" srcId="{4E7C480D-A10C-42EB-901A-637AA4ED33DD}" destId="{B1F65CDA-76F4-44D5-9991-B03D09FE7EE1}" srcOrd="5" destOrd="0" presId="urn:microsoft.com/office/officeart/2005/8/layout/vList5"/>
    <dgm:cxn modelId="{60C33132-A6DC-4647-8278-0F429A824650}" type="presParOf" srcId="{4E7C480D-A10C-42EB-901A-637AA4ED33DD}" destId="{836A9AF0-185D-40FE-8141-6975BEE6D3EF}" srcOrd="6" destOrd="0" presId="urn:microsoft.com/office/officeart/2005/8/layout/vList5"/>
    <dgm:cxn modelId="{A6928BBC-FD6D-415F-8572-3DE4C2EC8AF9}" type="presParOf" srcId="{836A9AF0-185D-40FE-8141-6975BEE6D3EF}" destId="{B33914D6-E7C3-4F82-BEB3-7A864E5D7577}" srcOrd="0" destOrd="0" presId="urn:microsoft.com/office/officeart/2005/8/layout/vList5"/>
    <dgm:cxn modelId="{9862543A-38BF-4AB9-8D81-658D0273C3D4}" type="presParOf" srcId="{4E7C480D-A10C-42EB-901A-637AA4ED33DD}" destId="{2CC569C4-53FF-4443-82CD-ACB78BF30137}" srcOrd="7" destOrd="0" presId="urn:microsoft.com/office/officeart/2005/8/layout/vList5"/>
    <dgm:cxn modelId="{748AA450-1621-46A4-9281-F1ACB4989E77}" type="presParOf" srcId="{4E7C480D-A10C-42EB-901A-637AA4ED33DD}" destId="{121B488F-4A3E-4EB6-8E16-E320D52A0554}" srcOrd="8" destOrd="0" presId="urn:microsoft.com/office/officeart/2005/8/layout/vList5"/>
    <dgm:cxn modelId="{EC318976-DE8C-4771-B195-B41BF24DEA4F}" type="presParOf" srcId="{121B488F-4A3E-4EB6-8E16-E320D52A0554}" destId="{7B183461-1481-4AD4-A5F2-9F675D12E92C}" srcOrd="0" destOrd="0" presId="urn:microsoft.com/office/officeart/2005/8/layout/vList5"/>
    <dgm:cxn modelId="{3E5BBDAE-29FD-4F4F-AB2E-1762EF7AB3CD}" type="presParOf" srcId="{4E7C480D-A10C-42EB-901A-637AA4ED33DD}" destId="{32F434FC-D423-4EDF-9C89-0844F7783F2D}" srcOrd="9" destOrd="0" presId="urn:microsoft.com/office/officeart/2005/8/layout/vList5"/>
    <dgm:cxn modelId="{2C0B8CAE-CC69-49BF-85E4-9CCB34E665E6}" type="presParOf" srcId="{4E7C480D-A10C-42EB-901A-637AA4ED33DD}" destId="{9678FF64-43BF-49F6-B7D0-1420DE4D157A}" srcOrd="10" destOrd="0" presId="urn:microsoft.com/office/officeart/2005/8/layout/vList5"/>
    <dgm:cxn modelId="{3F378DF6-A0DC-42B8-8F10-B3D9197D5B2F}" type="presParOf" srcId="{9678FF64-43BF-49F6-B7D0-1420DE4D157A}" destId="{4C4D050D-2DB3-44F5-8C72-EDCACC8A857C}" srcOrd="0" destOrd="0" presId="urn:microsoft.com/office/officeart/2005/8/layout/vList5"/>
    <dgm:cxn modelId="{5101D368-F918-430C-943A-0B9D00F12C1D}" type="presParOf" srcId="{4E7C480D-A10C-42EB-901A-637AA4ED33DD}" destId="{F5D2B196-B6AD-44A5-A3FE-6390F1A157AD}" srcOrd="11" destOrd="0" presId="urn:microsoft.com/office/officeart/2005/8/layout/vList5"/>
    <dgm:cxn modelId="{4BD4DB4A-0E01-43ED-8239-7BC2A9EB918D}" type="presParOf" srcId="{4E7C480D-A10C-42EB-901A-637AA4ED33DD}" destId="{29400994-D181-4F50-8D63-3F01691AEAA4}" srcOrd="12" destOrd="0" presId="urn:microsoft.com/office/officeart/2005/8/layout/vList5"/>
    <dgm:cxn modelId="{6253E39F-B870-41E4-AD64-F4660C2D0919}" type="presParOf" srcId="{29400994-D181-4F50-8D63-3F01691AEAA4}" destId="{03CB5BFA-55B4-4894-8BEB-3684E8B92CF6}" srcOrd="0" destOrd="0" presId="urn:microsoft.com/office/officeart/2005/8/layout/vList5"/>
    <dgm:cxn modelId="{96B961D6-6B50-4072-84BF-3BFECBF7D50D}" type="presParOf" srcId="{4E7C480D-A10C-42EB-901A-637AA4ED33DD}" destId="{95E2E921-8EED-4571-81F1-8893F3452FE6}" srcOrd="13" destOrd="0" presId="urn:microsoft.com/office/officeart/2005/8/layout/vList5"/>
    <dgm:cxn modelId="{3FC0DBD1-47D0-43FE-9E80-DA0BC4D932AE}" type="presParOf" srcId="{4E7C480D-A10C-42EB-901A-637AA4ED33DD}" destId="{A18E320D-074C-4324-A08B-454CBAEEB4D5}" srcOrd="14" destOrd="0" presId="urn:microsoft.com/office/officeart/2005/8/layout/vList5"/>
    <dgm:cxn modelId="{C4A66294-A879-41CC-97AB-DDE784B33DED}" type="presParOf" srcId="{A18E320D-074C-4324-A08B-454CBAEEB4D5}" destId="{808DD916-3EDA-4438-B8BD-5026234A6969}" srcOrd="0" destOrd="0" presId="urn:microsoft.com/office/officeart/2005/8/layout/vList5"/>
    <dgm:cxn modelId="{34D08402-62DD-4325-8453-0B78D042D30D}" type="presParOf" srcId="{4E7C480D-A10C-42EB-901A-637AA4ED33DD}" destId="{06D89D2D-387C-4937-8129-4407F2F13E13}" srcOrd="15" destOrd="0" presId="urn:microsoft.com/office/officeart/2005/8/layout/vList5"/>
    <dgm:cxn modelId="{215E1D9F-2BF1-46CA-9B68-B88A94E6B504}" type="presParOf" srcId="{4E7C480D-A10C-42EB-901A-637AA4ED33DD}" destId="{42EAF784-9E29-454D-B66E-681B1D99956D}" srcOrd="16" destOrd="0" presId="urn:microsoft.com/office/officeart/2005/8/layout/vList5"/>
    <dgm:cxn modelId="{A380DE0B-8D61-426A-AE92-6894F4FA5F58}" type="presParOf" srcId="{42EAF784-9E29-454D-B66E-681B1D99956D}" destId="{D5CDBA38-FCCA-493A-8388-87E9BDE8DB1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98609-F440-4CCB-8AE2-0E9EAAD04384}">
      <dsp:nvSpPr>
        <dsp:cNvPr id="0" name=""/>
        <dsp:cNvSpPr/>
      </dsp:nvSpPr>
      <dsp:spPr>
        <a:xfrm>
          <a:off x="3072382" y="931"/>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کی لغوی تعریف</a:t>
          </a:r>
          <a:endParaRPr lang="en-US" sz="1800" kern="1200"/>
        </a:p>
      </dsp:txBody>
      <dsp:txXfrm>
        <a:off x="3089608" y="18157"/>
        <a:ext cx="3421978" cy="318428"/>
      </dsp:txXfrm>
    </dsp:sp>
    <dsp:sp modelId="{2A11A86F-3347-4A84-ABF1-DCF24B50D591}">
      <dsp:nvSpPr>
        <dsp:cNvPr id="0" name=""/>
        <dsp:cNvSpPr/>
      </dsp:nvSpPr>
      <dsp:spPr>
        <a:xfrm>
          <a:off x="3072382" y="371455"/>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کی اصطلاحی تعریف</a:t>
          </a:r>
          <a:endParaRPr lang="en-US" sz="1800" kern="1200"/>
        </a:p>
      </dsp:txBody>
      <dsp:txXfrm>
        <a:off x="3089608" y="388681"/>
        <a:ext cx="3421978" cy="318428"/>
      </dsp:txXfrm>
    </dsp:sp>
    <dsp:sp modelId="{E6082225-5B0C-4FA8-8359-E754533791E6}">
      <dsp:nvSpPr>
        <dsp:cNvPr id="0" name=""/>
        <dsp:cNvSpPr/>
      </dsp:nvSpPr>
      <dsp:spPr>
        <a:xfrm>
          <a:off x="3072382" y="741979"/>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مجید کے اسماء</a:t>
          </a:r>
          <a:endParaRPr lang="en-US" sz="1800" kern="1200"/>
        </a:p>
      </dsp:txBody>
      <dsp:txXfrm>
        <a:off x="3089608" y="759205"/>
        <a:ext cx="3421978" cy="318428"/>
      </dsp:txXfrm>
    </dsp:sp>
    <dsp:sp modelId="{B33914D6-E7C3-4F82-BEB3-7A864E5D7577}">
      <dsp:nvSpPr>
        <dsp:cNvPr id="0" name=""/>
        <dsp:cNvSpPr/>
      </dsp:nvSpPr>
      <dsp:spPr>
        <a:xfrm>
          <a:off x="3072382" y="1112503"/>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مجید کی ذیلی تقسیمات</a:t>
          </a:r>
          <a:endParaRPr lang="en-US" sz="1800" kern="1200"/>
        </a:p>
      </dsp:txBody>
      <dsp:txXfrm>
        <a:off x="3089608" y="1129729"/>
        <a:ext cx="3421978" cy="318428"/>
      </dsp:txXfrm>
    </dsp:sp>
    <dsp:sp modelId="{7B183461-1481-4AD4-A5F2-9F675D12E92C}">
      <dsp:nvSpPr>
        <dsp:cNvPr id="0" name=""/>
        <dsp:cNvSpPr/>
      </dsp:nvSpPr>
      <dsp:spPr>
        <a:xfrm>
          <a:off x="3072382" y="1483027"/>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منازل قرآن</a:t>
          </a:r>
          <a:endParaRPr lang="en-US" sz="1800" kern="1200"/>
        </a:p>
      </dsp:txBody>
      <dsp:txXfrm>
        <a:off x="3089608" y="1500253"/>
        <a:ext cx="3421978" cy="318428"/>
      </dsp:txXfrm>
    </dsp:sp>
    <dsp:sp modelId="{4C4D050D-2DB3-44F5-8C72-EDCACC8A857C}">
      <dsp:nvSpPr>
        <dsp:cNvPr id="0" name=""/>
        <dsp:cNvSpPr/>
      </dsp:nvSpPr>
      <dsp:spPr>
        <a:xfrm>
          <a:off x="3072382" y="1853552"/>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پاک کی سورتیں</a:t>
          </a:r>
          <a:endParaRPr lang="en-US" sz="1800" kern="1200"/>
        </a:p>
      </dsp:txBody>
      <dsp:txXfrm>
        <a:off x="3089608" y="1870778"/>
        <a:ext cx="3421978" cy="318428"/>
      </dsp:txXfrm>
    </dsp:sp>
    <dsp:sp modelId="{03CB5BFA-55B4-4894-8BEB-3684E8B92CF6}">
      <dsp:nvSpPr>
        <dsp:cNvPr id="0" name=""/>
        <dsp:cNvSpPr/>
      </dsp:nvSpPr>
      <dsp:spPr>
        <a:xfrm>
          <a:off x="3072382" y="2224076"/>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مجید کے پارے</a:t>
          </a:r>
          <a:endParaRPr lang="en-US" sz="1800" kern="1200"/>
        </a:p>
      </dsp:txBody>
      <dsp:txXfrm>
        <a:off x="3089608" y="2241302"/>
        <a:ext cx="3421978" cy="318428"/>
      </dsp:txXfrm>
    </dsp:sp>
    <dsp:sp modelId="{808DD916-3EDA-4438-B8BD-5026234A6969}">
      <dsp:nvSpPr>
        <dsp:cNvPr id="0" name=""/>
        <dsp:cNvSpPr/>
      </dsp:nvSpPr>
      <dsp:spPr>
        <a:xfrm>
          <a:off x="3072382" y="2594600"/>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قرآن پاک کے رکوعات</a:t>
          </a:r>
          <a:endParaRPr lang="en-US" sz="1800" kern="1200"/>
        </a:p>
      </dsp:txBody>
      <dsp:txXfrm>
        <a:off x="3089608" y="2611826"/>
        <a:ext cx="3421978" cy="318428"/>
      </dsp:txXfrm>
    </dsp:sp>
    <dsp:sp modelId="{D5CDBA38-FCCA-493A-8388-87E9BDE8DB13}">
      <dsp:nvSpPr>
        <dsp:cNvPr id="0" name=""/>
        <dsp:cNvSpPr/>
      </dsp:nvSpPr>
      <dsp:spPr>
        <a:xfrm>
          <a:off x="3072382" y="2965124"/>
          <a:ext cx="3456430" cy="352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SA" sz="1800" kern="1200"/>
            <a:t>آیات کی تعداد</a:t>
          </a:r>
          <a:endParaRPr lang="en-US" sz="1800" kern="1200"/>
        </a:p>
      </dsp:txBody>
      <dsp:txXfrm>
        <a:off x="3089608" y="2982350"/>
        <a:ext cx="3421978" cy="3184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11/28/2025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پاک کی سورتیں</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p:txBody>
          <a:bodyPr>
            <a:normAutofit fontScale="92500" lnSpcReduction="10000"/>
          </a:bodyPr>
          <a:lstStyle/>
          <a:p>
            <a:pPr marL="0" indent="0" algn="r">
              <a:buNone/>
            </a:pPr>
            <a:r>
              <a:rPr lang="ar-SA" dirty="0"/>
              <a:t>قرآن پاک میں کل 114 سورتیں ہیں۔ ہر سورۃ آیات پر مشتمل ہوتی ہے اور ان سورتوں کو مکی اور مدنی سورتوں میں تقسیم کیا گیا ہے،  86 سورتیں مکی ہیں  اور 28 مدنی  ہیں۔</a:t>
            </a:r>
            <a:endParaRPr lang="en-US" dirty="0"/>
          </a:p>
          <a:p>
            <a:pPr marL="0" indent="0" algn="r">
              <a:buNone/>
            </a:pPr>
            <a:r>
              <a:rPr lang="ar-SA" b="1" u="sng" dirty="0"/>
              <a:t>مکی سورتیں</a:t>
            </a:r>
            <a:endParaRPr lang="en-US" b="1" u="sng" dirty="0"/>
          </a:p>
          <a:p>
            <a:pPr marL="0" indent="0" algn="r">
              <a:buNone/>
            </a:pPr>
            <a:r>
              <a:rPr lang="ar-SA" dirty="0"/>
              <a:t>وہ سورتیں جو مکمل یا جن کا اکثر حصہ ہجرت سے قبل نازل ہوا مکی سورتیں کہلاتی ہیں۔</a:t>
            </a:r>
            <a:endParaRPr lang="en-US" dirty="0"/>
          </a:p>
          <a:p>
            <a:pPr marL="0" indent="0" algn="r">
              <a:buNone/>
            </a:pPr>
            <a:r>
              <a:rPr lang="ar-SA" b="1" u="sng" dirty="0"/>
              <a:t>مدنی سورتیں</a:t>
            </a:r>
            <a:endParaRPr lang="en-US" b="1" u="sng" dirty="0"/>
          </a:p>
          <a:p>
            <a:pPr marL="0" indent="0" algn="r">
              <a:buNone/>
            </a:pPr>
            <a:r>
              <a:rPr lang="ar-SA" dirty="0"/>
              <a:t>وہ سورتیں جو مکمل یا جن کا اکثر حصہ ہجرت کے بعد نازل ہوا مدنی سورتیں کہلاتی ہیں۔</a:t>
            </a:r>
            <a:endParaRPr lang="en-US" dirty="0"/>
          </a:p>
          <a:p>
            <a:pPr marL="0" indent="0" algn="r">
              <a:buNone/>
            </a:pPr>
            <a:r>
              <a:rPr lang="en-US" dirty="0"/>
              <a:t> </a:t>
            </a:r>
            <a:r>
              <a:rPr lang="ar-SA" dirty="0"/>
              <a:t>قرآن کی پہلی سورۃ فاتحہ ہے اور آخری سورہ الناس ہےاور سب  سب سے طویل  سورۃ البقرہ ہے۔اور سب سے چھوٹی سورہ الکوثر ہے۔</a:t>
            </a:r>
            <a:endParaRPr lang="en-US" dirty="0"/>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مجید کے پارے</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lstStyle/>
          <a:p>
            <a:pPr marL="0" indent="0">
              <a:buNone/>
            </a:pPr>
            <a:r>
              <a:rPr lang="ur-PK" dirty="0"/>
              <a:t>پارہ اور حزب قرآن مجید کی تقسیم کی مختلف اقسام ہیں</a:t>
            </a:r>
            <a:endParaRPr lang="en-US" dirty="0"/>
          </a:p>
          <a:p>
            <a:pPr marL="0" indent="0">
              <a:buNone/>
            </a:pPr>
            <a:r>
              <a:rPr lang="ur-PK" dirty="0"/>
              <a:t>پارہ قرآن کے 30 برابر حصے ہوتے ہیں، جنہیں </a:t>
            </a:r>
            <a:r>
              <a:rPr lang="ur-PK" dirty="0" err="1"/>
              <a:t>جُز</a:t>
            </a:r>
            <a:r>
              <a:rPr lang="ur-PK" dirty="0"/>
              <a:t> یا سپارہ بھی کہا جاتا ہے۔ ہر پارہ تقریباً برابر حجم کا ہوتا ہے تاکہ آسانی سے پورا قرآن ایک مہینے میں پڑھا جا سکے۔ پارے کی تقسیم قرآن کو چھوٹے حصوں میں تقسیم کرنا ہے تاکہ روزانہ یا ماہانہ تلاوت آسان ہو </a:t>
            </a:r>
            <a:r>
              <a:rPr lang="ur-PK" dirty="0" err="1"/>
              <a:t>جائے۔حزب</a:t>
            </a:r>
            <a:r>
              <a:rPr lang="ur-PK" dirty="0"/>
              <a:t> پارہ کے اندر کا چھوٹا حصہ ہوتا ہے۔ قرآن کے ہر پارے کو عام طور پر دو حزبوں میں تقسیم کیا جاتا ہے، یعنی ہر پارہ میں دو حزب ہوتے ہیں۔ حزب کا مطلب بھی "حصہ" یا "بانٹ" ہے، اور یہ تقسیم تلاوت کو مزید چھوٹے حصوں میں منظم کرنے کے لیے ہوتی ہے تاکہ اسے اور بھی آسانی سے پڑھا اور حفظ کیا جا سکے۔</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B978-A793-B03C-A4D2-82680465AAC6}"/>
              </a:ext>
            </a:extLst>
          </p:cNvPr>
          <p:cNvSpPr>
            <a:spLocks noGrp="1"/>
          </p:cNvSpPr>
          <p:nvPr>
            <p:ph type="title"/>
          </p:nvPr>
        </p:nvSpPr>
        <p:spPr/>
        <p:txBody>
          <a:bodyPr/>
          <a:lstStyle/>
          <a:p>
            <a:r>
              <a:rPr lang="ar-SA" dirty="0"/>
              <a:t>قرآن مجید کے پارے</a:t>
            </a:r>
            <a:endParaRPr lang="en-US" dirty="0"/>
          </a:p>
        </p:txBody>
      </p:sp>
      <p:sp>
        <p:nvSpPr>
          <p:cNvPr id="3" name="Content Placeholder 2">
            <a:extLst>
              <a:ext uri="{FF2B5EF4-FFF2-40B4-BE49-F238E27FC236}">
                <a16:creationId xmlns:a16="http://schemas.microsoft.com/office/drawing/2014/main" id="{99D70152-2C62-492E-AE23-68B14F631E09}"/>
              </a:ext>
            </a:extLst>
          </p:cNvPr>
          <p:cNvSpPr>
            <a:spLocks noGrp="1"/>
          </p:cNvSpPr>
          <p:nvPr>
            <p:ph idx="1"/>
          </p:nvPr>
        </p:nvSpPr>
        <p:spPr/>
        <p:txBody>
          <a:bodyPr/>
          <a:lstStyle/>
          <a:p>
            <a:pPr marL="0" indent="0" algn="r">
              <a:buNone/>
            </a:pPr>
            <a:r>
              <a:rPr lang="ur-PK" dirty="0"/>
              <a:t>قرآن کے کل 30 پارے ہیں۔</a:t>
            </a:r>
            <a:endParaRPr lang="en-US" dirty="0"/>
          </a:p>
          <a:p>
            <a:pPr marL="0" indent="0" algn="r">
              <a:buNone/>
            </a:pPr>
            <a:r>
              <a:rPr lang="ur-PK" dirty="0"/>
              <a:t>ہر پارے کو 2 حزبوں میں تقسیم کیا جاتا ہے، اس طرح کل قرآن میں 60 حزب ہوتے ہیں۔</a:t>
            </a:r>
            <a:endParaRPr lang="en-US" dirty="0"/>
          </a:p>
          <a:p>
            <a:pPr marL="0" indent="0" algn="r">
              <a:buNone/>
            </a:pPr>
            <a:r>
              <a:rPr lang="ur-PK" dirty="0"/>
              <a:t>حزب کے اندر مزید چھوٹے حصے بھی ہو سکتے ہیں، مثلاً مشکلات کم کرنے کے لیے، جیسا کہ ربع (چوتھائی)، نصف، ثلث وغیرہ۔</a:t>
            </a:r>
            <a:endParaRPr lang="en-US" dirty="0"/>
          </a:p>
          <a:p>
            <a:pPr marL="0" indent="0" algn="r">
              <a:buNone/>
            </a:pPr>
            <a:r>
              <a:rPr lang="ur-PK" dirty="0"/>
              <a:t>یہ تقسیم تلاوت، حفظ اور تدبر کے حوالے سے قرآن کی آسانی پیدا کرنے کے لیے کی گئی ہے، تاکہ مسلمانوں کو قرآن کی مکمل تلاوت ایک منظم طریقے سے کرنے میں سہولت ہو</a:t>
            </a:r>
            <a:endParaRPr lang="en-US" dirty="0"/>
          </a:p>
        </p:txBody>
      </p:sp>
      <p:pic>
        <p:nvPicPr>
          <p:cNvPr id="4" name="Picture 3">
            <a:extLst>
              <a:ext uri="{FF2B5EF4-FFF2-40B4-BE49-F238E27FC236}">
                <a16:creationId xmlns:a16="http://schemas.microsoft.com/office/drawing/2014/main" id="{8B50B6DF-D965-01FD-2A92-7E65A33E622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51927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320D-0D15-1E24-9544-C239F8A9A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FAE60-65FE-3296-A50D-80A16113050E}"/>
              </a:ext>
            </a:extLst>
          </p:cNvPr>
          <p:cNvSpPr>
            <a:spLocks noGrp="1"/>
          </p:cNvSpPr>
          <p:nvPr>
            <p:ph type="title"/>
          </p:nvPr>
        </p:nvSpPr>
        <p:spPr/>
        <p:txBody>
          <a:bodyPr/>
          <a:lstStyle/>
          <a:p>
            <a:r>
              <a:rPr lang="ar-SA" dirty="0"/>
              <a:t>قرآن مجید کے پارے</a:t>
            </a:r>
            <a:endParaRPr lang="en-US" dirty="0"/>
          </a:p>
        </p:txBody>
      </p:sp>
      <p:sp>
        <p:nvSpPr>
          <p:cNvPr id="3" name="Content Placeholder 2">
            <a:extLst>
              <a:ext uri="{FF2B5EF4-FFF2-40B4-BE49-F238E27FC236}">
                <a16:creationId xmlns:a16="http://schemas.microsoft.com/office/drawing/2014/main" id="{275487CE-C135-A678-692E-4C87777EE691}"/>
              </a:ext>
            </a:extLst>
          </p:cNvPr>
          <p:cNvSpPr>
            <a:spLocks noGrp="1"/>
          </p:cNvSpPr>
          <p:nvPr>
            <p:ph idx="1"/>
          </p:nvPr>
        </p:nvSpPr>
        <p:spPr/>
        <p:txBody>
          <a:bodyPr/>
          <a:lstStyle/>
          <a:p>
            <a:pPr marL="0" indent="0" algn="r">
              <a:buNone/>
            </a:pPr>
            <a:r>
              <a:rPr lang="ur-PK" dirty="0"/>
              <a:t>قرآن کے کل 30 پارے ہیں۔</a:t>
            </a:r>
            <a:endParaRPr lang="en-US" dirty="0"/>
          </a:p>
          <a:p>
            <a:pPr marL="0" indent="0" algn="r">
              <a:buNone/>
            </a:pPr>
            <a:r>
              <a:rPr lang="ur-PK" dirty="0"/>
              <a:t>ہر پارے کو 2 حزبوں میں تقسیم کیا جاتا ہے، اس طرح کل قرآن میں 60 حزب ہوتے ہیں۔</a:t>
            </a:r>
            <a:endParaRPr lang="en-US" dirty="0"/>
          </a:p>
          <a:p>
            <a:pPr marL="0" indent="0" algn="r">
              <a:buNone/>
            </a:pPr>
            <a:r>
              <a:rPr lang="ur-PK" dirty="0"/>
              <a:t>حزب کے اندر مزید چھوٹے حصے بھی ہو سکتے ہیں، مثلاً مشکلات کم کرنے کے لیے، جیسا کہ ربع (چوتھائی)، نصف، ثلث وغیرہ۔</a:t>
            </a:r>
            <a:endParaRPr lang="en-US" dirty="0"/>
          </a:p>
          <a:p>
            <a:pPr marL="0" indent="0" algn="r">
              <a:buNone/>
            </a:pPr>
            <a:r>
              <a:rPr lang="ur-PK" dirty="0"/>
              <a:t>یہ تقسیم تلاوت، حفظ اور تدبر کے حوالے سے قرآن کی آسانی پیدا کرنے کے لیے کی گئی ہے، تاکہ مسلمانوں کو قرآن کی مکمل تلاوت ایک منظم طریقے سے کرنے میں سہولت ہو</a:t>
            </a:r>
            <a:endParaRPr lang="en-US" dirty="0"/>
          </a:p>
        </p:txBody>
      </p:sp>
      <p:pic>
        <p:nvPicPr>
          <p:cNvPr id="4" name="Picture 3">
            <a:extLst>
              <a:ext uri="{FF2B5EF4-FFF2-40B4-BE49-F238E27FC236}">
                <a16:creationId xmlns:a16="http://schemas.microsoft.com/office/drawing/2014/main" id="{D841C8CA-4003-28AB-4302-5246B1C8953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4349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C3C4-FB8B-098B-A54B-BB2D0E34AF02}"/>
              </a:ext>
            </a:extLst>
          </p:cNvPr>
          <p:cNvSpPr>
            <a:spLocks noGrp="1"/>
          </p:cNvSpPr>
          <p:nvPr>
            <p:ph type="title"/>
          </p:nvPr>
        </p:nvSpPr>
        <p:spPr/>
        <p:txBody>
          <a:bodyPr>
            <a:normAutofit fontScale="90000"/>
          </a:bodyPr>
          <a:lstStyle/>
          <a:p>
            <a:r>
              <a:rPr lang="ar-SA" dirty="0"/>
              <a:t>قرآن پاک کے رکوعات</a:t>
            </a:r>
            <a:br>
              <a:rPr lang="en-US" dirty="0"/>
            </a:br>
            <a:endParaRPr lang="en-US" dirty="0"/>
          </a:p>
        </p:txBody>
      </p:sp>
      <p:sp>
        <p:nvSpPr>
          <p:cNvPr id="3" name="Content Placeholder 2">
            <a:extLst>
              <a:ext uri="{FF2B5EF4-FFF2-40B4-BE49-F238E27FC236}">
                <a16:creationId xmlns:a16="http://schemas.microsoft.com/office/drawing/2014/main" id="{8673AF39-7440-B226-F1BB-9B4344D31936}"/>
              </a:ext>
            </a:extLst>
          </p:cNvPr>
          <p:cNvSpPr>
            <a:spLocks noGrp="1"/>
          </p:cNvSpPr>
          <p:nvPr>
            <p:ph idx="1"/>
          </p:nvPr>
        </p:nvSpPr>
        <p:spPr/>
        <p:txBody>
          <a:bodyPr/>
          <a:lstStyle/>
          <a:p>
            <a:pPr marL="0" indent="0">
              <a:buNone/>
            </a:pPr>
            <a:r>
              <a:rPr lang="ar-SA" dirty="0"/>
              <a:t>فتاوی عالمگیریہ میں رکوعات کی تعداد 540 بتائی گئی ہے۔ یہ تقسیم بعد میں کی گئی تاکہ تراویح اور دیگر عبادات میں تلاوت آسانی سے کی جا سکے۔ ہر رکوع ایک مخصوص حصہ ہوتا ہے جو عموماً اتنا ہوتا ہے کہ ایک رکعت میں پڑھا جا سکے اور اس کے بعد رکوع کیا جائے اسی مناسبت سے یہ مخصوص حصہ رکوع کہلاتا ہے مختصراً اس کو ,ع،سے ظاہر کیا جاتا ہے۔اس تقسیم میں آیات میں بیان ہونے والے مضامین کو بھی پیش نظر رکھا گیا ہے ۔</a:t>
            </a:r>
            <a:endParaRPr lang="en-US" dirty="0"/>
          </a:p>
        </p:txBody>
      </p:sp>
      <p:pic>
        <p:nvPicPr>
          <p:cNvPr id="4" name="Picture 3">
            <a:extLst>
              <a:ext uri="{FF2B5EF4-FFF2-40B4-BE49-F238E27FC236}">
                <a16:creationId xmlns:a16="http://schemas.microsoft.com/office/drawing/2014/main" id="{D6B35EBB-BF43-C5B7-600F-84CC726DD10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55974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E651-FC1C-C357-A608-881E16417782}"/>
              </a:ext>
            </a:extLst>
          </p:cNvPr>
          <p:cNvSpPr>
            <a:spLocks noGrp="1"/>
          </p:cNvSpPr>
          <p:nvPr>
            <p:ph type="title"/>
          </p:nvPr>
        </p:nvSpPr>
        <p:spPr/>
        <p:txBody>
          <a:bodyPr/>
          <a:lstStyle/>
          <a:p>
            <a:r>
              <a:rPr lang="ar-SA" dirty="0"/>
              <a:t>قرآن پاک کے رکوعات</a:t>
            </a:r>
            <a:endParaRPr lang="en-US" dirty="0"/>
          </a:p>
        </p:txBody>
      </p:sp>
      <p:sp>
        <p:nvSpPr>
          <p:cNvPr id="3" name="Content Placeholder 2">
            <a:extLst>
              <a:ext uri="{FF2B5EF4-FFF2-40B4-BE49-F238E27FC236}">
                <a16:creationId xmlns:a16="http://schemas.microsoft.com/office/drawing/2014/main" id="{9FD6771A-6D77-024B-30E2-C7A5C4AE9571}"/>
              </a:ext>
            </a:extLst>
          </p:cNvPr>
          <p:cNvSpPr>
            <a:spLocks noGrp="1"/>
          </p:cNvSpPr>
          <p:nvPr>
            <p:ph idx="1"/>
          </p:nvPr>
        </p:nvSpPr>
        <p:spPr/>
        <p:txBody>
          <a:bodyPr/>
          <a:lstStyle/>
          <a:p>
            <a:pPr marL="0" indent="0" algn="r">
              <a:buNone/>
            </a:pPr>
            <a:r>
              <a:rPr lang="ur-PK" dirty="0"/>
              <a:t>رکوع کی ترتیب اور شمار کا تعین حضور </a:t>
            </a:r>
            <a:r>
              <a:rPr lang="ur-PK" dirty="0" err="1"/>
              <a:t>صلی</a:t>
            </a:r>
            <a:r>
              <a:rPr lang="ur-PK" dirty="0"/>
              <a:t> اللہ </a:t>
            </a:r>
            <a:r>
              <a:rPr lang="ur-PK" dirty="0" err="1"/>
              <a:t>علیہ</a:t>
            </a:r>
            <a:r>
              <a:rPr lang="ur-PK" dirty="0"/>
              <a:t> </a:t>
            </a:r>
            <a:r>
              <a:rPr lang="ur-PK" dirty="0" err="1"/>
              <a:t>وسلم</a:t>
            </a:r>
            <a:r>
              <a:rPr lang="ur-PK" dirty="0"/>
              <a:t> کے دور میں نہیں ہوا بلکہ بعد میں یہ تقسیم کی گئی تاکہ قرآن کا ختم </a:t>
            </a:r>
            <a:r>
              <a:rPr lang="ur-PK" dirty="0" err="1"/>
              <a:t>سائیسویں</a:t>
            </a:r>
            <a:r>
              <a:rPr lang="ur-PK" dirty="0"/>
              <a:t> شب رمضان میں ہو سکے۔ اس لیے </a:t>
            </a:r>
            <a:r>
              <a:rPr lang="ur-PK" dirty="0" err="1"/>
              <a:t>رکوعات</a:t>
            </a:r>
            <a:r>
              <a:rPr lang="ur-PK" dirty="0"/>
              <a:t> کی تعداد اور تقسیم میں تھوڑا بہت اختلاف </a:t>
            </a:r>
            <a:r>
              <a:rPr lang="ur-PK" dirty="0" err="1"/>
              <a:t>پایا</a:t>
            </a:r>
            <a:r>
              <a:rPr lang="ur-PK" dirty="0"/>
              <a:t> جاتا ہے لیکن عام طور پر 540 سے 558 کے درمیان یہی تقسیم مروج ہے۔</a:t>
            </a:r>
            <a:endParaRPr lang="en-US" dirty="0"/>
          </a:p>
          <a:p>
            <a:pPr marL="0" indent="0" algn="r">
              <a:buNone/>
            </a:pPr>
            <a:r>
              <a:rPr lang="ur-PK" dirty="0"/>
              <a:t>یہ تقسیم کب اور کس نے کی اس حوالہ سے کوئی مستند تاریخی روایت نہیں </a:t>
            </a:r>
            <a:r>
              <a:rPr lang="ur-PK" dirty="0" err="1"/>
              <a:t>ملتی۔بعض</a:t>
            </a:r>
            <a:r>
              <a:rPr lang="ur-PK" dirty="0"/>
              <a:t> مورخین کا خیال ہے کہ یہ حضرت عثمان غنی رضی اللہ </a:t>
            </a:r>
            <a:r>
              <a:rPr lang="ur-PK" dirty="0" err="1"/>
              <a:t>عنہ</a:t>
            </a:r>
            <a:r>
              <a:rPr lang="ur-PK" dirty="0"/>
              <a:t> کے زمانہ میں مروج ہوئی اور بعض کہتے ہیں کہ حجاج بن یوسف نے کی</a:t>
            </a:r>
            <a:endParaRPr lang="en-US" dirty="0"/>
          </a:p>
        </p:txBody>
      </p:sp>
      <p:pic>
        <p:nvPicPr>
          <p:cNvPr id="4" name="Picture 3">
            <a:extLst>
              <a:ext uri="{FF2B5EF4-FFF2-40B4-BE49-F238E27FC236}">
                <a16:creationId xmlns:a16="http://schemas.microsoft.com/office/drawing/2014/main" id="{5AC2F4F0-8DA6-BC19-AD8D-60A5DD56944E}"/>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2918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99FF-BE3A-0480-834C-C27C51E1E3DA}"/>
              </a:ext>
            </a:extLst>
          </p:cNvPr>
          <p:cNvSpPr>
            <a:spLocks noGrp="1"/>
          </p:cNvSpPr>
          <p:nvPr>
            <p:ph type="title"/>
          </p:nvPr>
        </p:nvSpPr>
        <p:spPr/>
        <p:txBody>
          <a:bodyPr>
            <a:normAutofit fontScale="90000"/>
          </a:bodyPr>
          <a:lstStyle/>
          <a:p>
            <a:r>
              <a:rPr lang="ar-SA" dirty="0"/>
              <a:t>آیات کی تعداد</a:t>
            </a:r>
            <a:br>
              <a:rPr lang="en-US" dirty="0"/>
            </a:br>
            <a:endParaRPr lang="en-US" dirty="0"/>
          </a:p>
        </p:txBody>
      </p:sp>
      <p:sp>
        <p:nvSpPr>
          <p:cNvPr id="3" name="Content Placeholder 2">
            <a:extLst>
              <a:ext uri="{FF2B5EF4-FFF2-40B4-BE49-F238E27FC236}">
                <a16:creationId xmlns:a16="http://schemas.microsoft.com/office/drawing/2014/main" id="{89323E11-4D12-9F53-0EFE-3035B84397E1}"/>
              </a:ext>
            </a:extLst>
          </p:cNvPr>
          <p:cNvSpPr>
            <a:spLocks noGrp="1"/>
          </p:cNvSpPr>
          <p:nvPr>
            <p:ph idx="1"/>
          </p:nvPr>
        </p:nvSpPr>
        <p:spPr/>
        <p:txBody>
          <a:bodyPr/>
          <a:lstStyle/>
          <a:p>
            <a:pPr marL="0" indent="0">
              <a:buNone/>
            </a:pPr>
            <a:r>
              <a:rPr lang="ur-PK" dirty="0"/>
              <a:t>قرآن پاک کی کل آیات کی صحیح تعداد میں مختلف قراء (قاریوں) کے درمیان اختلاف </a:t>
            </a:r>
            <a:r>
              <a:rPr lang="ur-PK" dirty="0" err="1"/>
              <a:t>پایا</a:t>
            </a:r>
            <a:r>
              <a:rPr lang="ur-PK" dirty="0"/>
              <a:t> جاتا ہے، لیکن کوفی قراء (حضرت حمزہ اور حضرت کسائی </a:t>
            </a:r>
            <a:r>
              <a:rPr lang="ur-PK" dirty="0" err="1"/>
              <a:t>رحمہما</a:t>
            </a:r>
            <a:r>
              <a:rPr lang="ur-PK" dirty="0"/>
              <a:t> اللہ) کے مطابق جو حضرت علی رضی اللہ </a:t>
            </a:r>
            <a:r>
              <a:rPr lang="ur-PK" dirty="0" err="1"/>
              <a:t>عنہ</a:t>
            </a:r>
            <a:r>
              <a:rPr lang="ur-PK" dirty="0"/>
              <a:t> سے منسوب ہے، یہ 6236 ہے اور یہ راجح اور مختار قول ہے۔​</a:t>
            </a:r>
            <a:endParaRPr lang="en-US" dirty="0"/>
          </a:p>
        </p:txBody>
      </p:sp>
      <p:pic>
        <p:nvPicPr>
          <p:cNvPr id="4" name="Picture 3">
            <a:extLst>
              <a:ext uri="{FF2B5EF4-FFF2-40B4-BE49-F238E27FC236}">
                <a16:creationId xmlns:a16="http://schemas.microsoft.com/office/drawing/2014/main" id="{7299F523-7015-7116-064A-58B15B77CCC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55999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53AFE-5EDB-82FB-1843-B2AA818031F0}"/>
              </a:ext>
            </a:extLst>
          </p:cNvPr>
          <p:cNvSpPr>
            <a:spLocks noGrp="1"/>
          </p:cNvSpPr>
          <p:nvPr>
            <p:ph idx="1"/>
          </p:nvPr>
        </p:nvSpPr>
        <p:spPr>
          <a:xfrm>
            <a:off x="1295402" y="2548543"/>
            <a:ext cx="9601196" cy="3318936"/>
          </a:xfrm>
        </p:spPr>
        <p:txBody>
          <a:bodyPr>
            <a:normAutofit/>
          </a:bodyPr>
          <a:lstStyle/>
          <a:p>
            <a:pPr marL="0" indent="0" algn="ctr">
              <a:buNone/>
            </a:pPr>
            <a:r>
              <a:rPr lang="en-US" sz="9600" b="1" dirty="0"/>
              <a:t>Thank you </a:t>
            </a:r>
          </a:p>
        </p:txBody>
      </p:sp>
      <p:pic>
        <p:nvPicPr>
          <p:cNvPr id="4" name="Picture 3">
            <a:extLst>
              <a:ext uri="{FF2B5EF4-FFF2-40B4-BE49-F238E27FC236}">
                <a16:creationId xmlns:a16="http://schemas.microsoft.com/office/drawing/2014/main" id="{9BE9112A-165A-FBC6-9E22-90BF375F3C4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04019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F28E31-F09D-5E69-AD7D-E4AE350E0A2B}"/>
              </a:ext>
            </a:extLst>
          </p:cNvPr>
          <p:cNvPicPr>
            <a:picLocks noGrp="1" noChangeAspect="1"/>
          </p:cNvPicPr>
          <p:nvPr>
            <p:ph idx="1"/>
          </p:nvPr>
        </p:nvPicPr>
        <p:blipFill>
          <a:blip r:embed="rId2"/>
          <a:stretch>
            <a:fillRect/>
          </a:stretch>
        </p:blipFill>
        <p:spPr>
          <a:xfrm>
            <a:off x="3380763" y="982132"/>
            <a:ext cx="5620624" cy="4893207"/>
          </a:xfrm>
        </p:spPr>
      </p:pic>
      <p:pic>
        <p:nvPicPr>
          <p:cNvPr id="4" name="Picture 3">
            <a:extLst>
              <a:ext uri="{FF2B5EF4-FFF2-40B4-BE49-F238E27FC236}">
                <a16:creationId xmlns:a16="http://schemas.microsoft.com/office/drawing/2014/main" id="{63A0E959-09D3-1855-9AD2-51973E6127B8}"/>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7248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t>Islamic studies </a:t>
            </a:r>
          </a:p>
        </p:txBody>
      </p:sp>
      <p:sp>
        <p:nvSpPr>
          <p:cNvPr id="3" name="Subtitle 2"/>
          <p:cNvSpPr>
            <a:spLocks noGrp="1"/>
          </p:cNvSpPr>
          <p:nvPr>
            <p:ph type="subTitle" idx="1"/>
          </p:nvPr>
        </p:nvSpPr>
        <p:spPr>
          <a:xfrm>
            <a:off x="2692398" y="3657596"/>
            <a:ext cx="6815669" cy="1515745"/>
          </a:xfrm>
        </p:spPr>
        <p:txBody>
          <a:bodyPr>
            <a:normAutofit fontScale="55000" lnSpcReduction="20000"/>
          </a:bodyPr>
          <a:lstStyle/>
          <a:p>
            <a:r>
              <a:rPr lang="en-US" sz="2400" b="1" u="sng" dirty="0"/>
              <a:t>Instructor: Awais </a:t>
            </a:r>
            <a:r>
              <a:rPr lang="en-US" sz="2400" b="1" u="sng" dirty="0" err="1"/>
              <a:t>yousaf</a:t>
            </a:r>
            <a:endParaRPr lang="en-US" sz="2400" b="1" u="sng" dirty="0"/>
          </a:p>
          <a:p>
            <a:r>
              <a:rPr lang="en-US" sz="2400" b="1" u="sng" dirty="0"/>
              <a:t> </a:t>
            </a:r>
          </a:p>
          <a:p>
            <a:r>
              <a:rPr lang="en-US" sz="2400" b="1" u="sng" dirty="0"/>
              <a:t>Course code : ISL-321</a:t>
            </a:r>
          </a:p>
          <a:p>
            <a:r>
              <a:rPr lang="en-US" sz="2400" b="1" u="sng" dirty="0"/>
              <a:t> </a:t>
            </a:r>
          </a:p>
          <a:p>
            <a:r>
              <a:rPr lang="en-US" sz="24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40823"/>
            <a:ext cx="9601196" cy="1341120"/>
          </a:xfrm>
        </p:spPr>
        <p:txBody>
          <a:bodyPr>
            <a:normAutofit fontScale="90000"/>
          </a:bodyPr>
          <a:lstStyle/>
          <a:p>
            <a:r>
              <a:rPr lang="ar-SA" dirty="0"/>
              <a:t>کا تعارف</a:t>
            </a:r>
            <a:r>
              <a:rPr lang="en-US" dirty="0"/>
              <a:t> </a:t>
            </a:r>
            <a:r>
              <a:rPr lang="ur-PK" dirty="0"/>
              <a:t>مجید</a:t>
            </a:r>
            <a:r>
              <a:rPr lang="en-US" dirty="0"/>
              <a:t> </a:t>
            </a:r>
            <a:r>
              <a:rPr lang="ar-SA" dirty="0"/>
              <a:t>قرآن</a:t>
            </a:r>
            <a:br>
              <a:rPr lang="en-US" dirty="0"/>
            </a:br>
            <a:endParaRPr lang="en-US" b="1" dirty="0"/>
          </a:p>
        </p:txBody>
      </p:sp>
      <p:graphicFrame>
        <p:nvGraphicFramePr>
          <p:cNvPr id="6" name="Content Placeholder 5">
            <a:extLst>
              <a:ext uri="{FF2B5EF4-FFF2-40B4-BE49-F238E27FC236}">
                <a16:creationId xmlns:a16="http://schemas.microsoft.com/office/drawing/2014/main" id="{D6CD6A0C-6A35-EFA9-430F-88D49450A6B6}"/>
              </a:ext>
            </a:extLst>
          </p:cNvPr>
          <p:cNvGraphicFramePr>
            <a:graphicFrameLocks noGrp="1"/>
          </p:cNvGraphicFramePr>
          <p:nvPr>
            <p:ph idx="1"/>
            <p:extLst>
              <p:ext uri="{D42A27DB-BD31-4B8C-83A1-F6EECF244321}">
                <p14:modId xmlns:p14="http://schemas.microsoft.com/office/powerpoint/2010/main" val="2799737026"/>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448226" y="499202"/>
            <a:ext cx="842838" cy="423994"/>
          </a:xfrm>
          <a:prstGeom prst="rect">
            <a:avLst/>
          </a:prstGeom>
        </p:spPr>
      </p:pic>
      <p:sp>
        <p:nvSpPr>
          <p:cNvPr id="5" name="Text Box 4"/>
          <p:cNvSpPr txBox="1"/>
          <p:nvPr/>
        </p:nvSpPr>
        <p:spPr>
          <a:xfrm>
            <a:off x="4713605" y="349250"/>
            <a:ext cx="4064000" cy="368300"/>
          </a:xfrm>
          <a:prstGeom prst="rect">
            <a:avLst/>
          </a:prstGeom>
          <a:noFill/>
        </p:spPr>
        <p:txBody>
          <a:bodyPr wrap="squar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کی لغوی تعریف</a:t>
            </a:r>
            <a:br>
              <a:rPr lang="en-US" dirty="0"/>
            </a:br>
            <a:endParaRPr lang="en-US" b="1" dirty="0"/>
          </a:p>
        </p:txBody>
      </p:sp>
      <p:sp>
        <p:nvSpPr>
          <p:cNvPr id="3" name="Content Placeholder 2"/>
          <p:cNvSpPr>
            <a:spLocks noGrp="1"/>
          </p:cNvSpPr>
          <p:nvPr>
            <p:ph idx="1"/>
          </p:nvPr>
        </p:nvSpPr>
        <p:spPr/>
        <p:txBody>
          <a:bodyPr>
            <a:normAutofit/>
          </a:bodyPr>
          <a:lstStyle/>
          <a:p>
            <a:pPr marL="0" indent="0" algn="r">
              <a:buNone/>
            </a:pPr>
            <a:r>
              <a:rPr lang="ar-SA" dirty="0"/>
              <a:t>قرآن کی لغوی تعریف مختصر طور پر یوں ہے کہ قرآن لفظ "قرأ" سے ماخوذ ہے جس کے معنی "پڑھنا" یا "تلاوت کرنا" ہوتے ہیں۔ اس وجہ سے قرآن کو یہ نام دیا گیا کیونکہ یہ اللہ تعالیٰ کا کلام ہے جو کثرت سے پڑھا اور تلاوت کیا جاتا ہے۔ بعض لغوی تعبیریں قرآن کو "قرن" سے بھی جوڑتی ہیں جس کے معنی "جمع کرنا" یا "ایک جگہ لانا ہیں، کیونکہ قرآن مجید میں تمام سورتیں اور آیات ایک ساتھ جمع کی گئی ہیں اور آپس میں جڑی ہوئی ہیں</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کی اصطلاحی تعریف</a:t>
            </a:r>
            <a:br>
              <a:rPr lang="en-US" dirty="0"/>
            </a:br>
            <a:endParaRPr lang="en-US" b="1" dirty="0"/>
          </a:p>
        </p:txBody>
      </p:sp>
      <p:sp>
        <p:nvSpPr>
          <p:cNvPr id="3" name="Content Placeholder 2"/>
          <p:cNvSpPr>
            <a:spLocks noGrp="1"/>
          </p:cNvSpPr>
          <p:nvPr>
            <p:ph idx="1"/>
          </p:nvPr>
        </p:nvSpPr>
        <p:spPr/>
        <p:txBody>
          <a:bodyPr>
            <a:normAutofit/>
          </a:bodyPr>
          <a:lstStyle/>
          <a:p>
            <a:pPr marL="0" indent="0" algn="r">
              <a:buNone/>
            </a:pPr>
            <a:r>
              <a:rPr lang="ar-SA" dirty="0"/>
              <a:t>قرآن کی اصطلاحی تعریف یہ ہے کہ قرآن اللہ تعالیٰ کا وہ کلام ہے جو حضرت محمد صلی اللہ علیہ وسلم پر نازل ہوا، جو مصاحف میں تحریر کیا گیا اور بغیر کسی شک و شبہ کے تواتر کے ساتھ منقول ہے اس کی تلاوت عبادت ہے۔</a:t>
            </a:r>
            <a:endParaRPr lang="en-US" dirty="0"/>
          </a:p>
          <a:p>
            <a:pPr marL="0" indent="0" algn="r">
              <a:buNone/>
            </a:pPr>
            <a:r>
              <a:rPr lang="en-US" dirty="0"/>
              <a:t> </a:t>
            </a:r>
            <a:r>
              <a:rPr lang="ar-SA" dirty="0"/>
              <a:t>قرآن کی اصطلاحی تعریف میں یہ بھی شامل ہے کہ یہ اللہ تعالیٰ کی طرف سے نازل کردہ الفاظ اور معانی  دونوں ہیں، جن کا آغاز سورہ فاتحہ سے ہوتا ہے اور اختتام سورہ الناس پر ہوتا ہے۔</a:t>
            </a:r>
            <a:endParaRPr lang="en-US" dirty="0"/>
          </a:p>
          <a:p>
            <a:pPr marL="0" lvl="0" indent="0" algn="r">
              <a:buNone/>
            </a:pP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مجید کے اسماء</a:t>
            </a:r>
            <a:br>
              <a:rPr lang="en-US" dirty="0"/>
            </a:br>
            <a:endParaRPr lang="en-US" b="1" dirty="0"/>
          </a:p>
        </p:txBody>
      </p:sp>
      <p:sp>
        <p:nvSpPr>
          <p:cNvPr id="3" name="Content Placeholder 2"/>
          <p:cNvSpPr>
            <a:spLocks noGrp="1"/>
          </p:cNvSpPr>
          <p:nvPr>
            <p:ph idx="1"/>
          </p:nvPr>
        </p:nvSpPr>
        <p:spPr/>
        <p:txBody>
          <a:bodyPr>
            <a:noAutofit/>
          </a:bodyPr>
          <a:lstStyle/>
          <a:p>
            <a:pPr marL="0" indent="0" algn="r">
              <a:buNone/>
            </a:pPr>
            <a:r>
              <a:rPr lang="ar-SA" dirty="0"/>
              <a:t>قرآن کریم کے پانچ اصل نام ہیں: القرآن﻿، الذکر﻿، الکتاب﻿، التنزیل﻿، اور الفرقان﻿۔ اس کے علاوہ قرآن کے مختلف مواقع پر صفاتی یا تعریفی نام بھی آئے ہیں، جیسا کہ  برہان﻿، ہدایت﻿، نور﻿، رحمت﻿، شفاء﻿، میزان﻿، اور کلام اللہ﻿ وغیرہ۔ یہ نام قرآن کے مختلف پہلوؤں کی عکاسی کرتے ہیں جیسے کتاب اللہ ہونا، ہدایت دینا، حق کو واضح کرنا اور روشنی بننا۔ قرآن کے ناموں کی یہ وسعت اس کی جامعیت اور مکمل رہنمائی کی خصوصیت کو ظاہر کرتی ہے</a:t>
            </a: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قرآن مجید کی ذیلی تقسیمات</a:t>
            </a:r>
            <a:br>
              <a:rPr lang="en-US" dirty="0"/>
            </a:br>
            <a:endParaRPr lang="en-US" b="1" dirty="0"/>
          </a:p>
        </p:txBody>
      </p:sp>
      <p:sp>
        <p:nvSpPr>
          <p:cNvPr id="3" name="Content Placeholder 2"/>
          <p:cNvSpPr>
            <a:spLocks noGrp="1"/>
          </p:cNvSpPr>
          <p:nvPr>
            <p:ph idx="1"/>
          </p:nvPr>
        </p:nvSpPr>
        <p:spPr/>
        <p:txBody>
          <a:bodyPr/>
          <a:lstStyle/>
          <a:p>
            <a:pPr marL="0" indent="0" algn="ctr">
              <a:buNone/>
            </a:pPr>
            <a:r>
              <a:rPr lang="ar-SA" u="sng" dirty="0"/>
              <a:t>منازل قرآن</a:t>
            </a:r>
            <a:endParaRPr lang="en-US" u="sng" dirty="0"/>
          </a:p>
          <a:p>
            <a:pPr marL="0" indent="0" algn="r">
              <a:buNone/>
            </a:pPr>
            <a:r>
              <a:rPr lang="ar-SA" dirty="0"/>
              <a:t>قرآن پاک کی منازل کی تعداد سات ہے۔ یہ تقسیم قرآنی تعلیمات کو آسان اور آسانی سے پڑھنے اور سمجھنے کے لئے کی گئی ہے</a:t>
            </a:r>
            <a:r>
              <a:rPr lang="en-US" dirty="0"/>
              <a:t>.​​</a:t>
            </a:r>
          </a:p>
          <a:p>
            <a:pPr marL="0" indent="0" algn="r">
              <a:buNone/>
            </a:pPr>
            <a:r>
              <a:rPr lang="en-US" dirty="0"/>
              <a:t> </a:t>
            </a:r>
          </a:p>
          <a:p>
            <a:pPr marL="0" indent="0" algn="r">
              <a:buNone/>
            </a:pPr>
            <a:r>
              <a:rPr lang="ar-SA" u="sng" dirty="0"/>
              <a:t>منازل کی تفصیلات</a:t>
            </a:r>
            <a:endParaRPr lang="en-US" u="sng" dirty="0"/>
          </a:p>
          <a:p>
            <a:pPr marL="0" indent="0" algn="r">
              <a:buNone/>
            </a:pPr>
            <a:r>
              <a:rPr lang="ar-SA" dirty="0"/>
              <a:t>ہر منزل قرآن کریم کے مخصوص گروپ یا سورتوں کے مجموعے پر مشتمل ہوتی ہے</a:t>
            </a:r>
            <a:r>
              <a:rPr lang="en-US" dirty="0"/>
              <a:t>:</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23196"/>
            <a:ext cx="9601196" cy="1724210"/>
          </a:xfrm>
        </p:spPr>
        <p:txBody>
          <a:bodyPr>
            <a:normAutofit/>
          </a:bodyPr>
          <a:lstStyle/>
          <a:p>
            <a:r>
              <a:rPr lang="ar-SA" dirty="0"/>
              <a:t>منازل کی تفصیلات</a:t>
            </a:r>
            <a:br>
              <a:rPr lang="en-US" dirty="0"/>
            </a:br>
            <a:endParaRPr lang="en-US" b="1" dirty="0"/>
          </a:p>
        </p:txBody>
      </p:sp>
      <p:sp>
        <p:nvSpPr>
          <p:cNvPr id="3" name="Content Placeholder 2"/>
          <p:cNvSpPr>
            <a:spLocks noGrp="1"/>
          </p:cNvSpPr>
          <p:nvPr>
            <p:ph idx="1"/>
          </p:nvPr>
        </p:nvSpPr>
        <p:spPr>
          <a:xfrm>
            <a:off x="1295401" y="2556931"/>
            <a:ext cx="9601196" cy="3652279"/>
          </a:xfrm>
        </p:spPr>
        <p:txBody>
          <a:bodyPr>
            <a:noAutofit/>
          </a:bodyPr>
          <a:lstStyle/>
          <a:p>
            <a:pPr marL="0" indent="0" algn="r">
              <a:buNone/>
            </a:pPr>
            <a:r>
              <a:rPr lang="ar-SA" dirty="0"/>
              <a:t>پہلی منزل: سورت فاتحہ سے سورت النساء تک (4 سورتیں)</a:t>
            </a:r>
            <a:endParaRPr lang="en-US" dirty="0"/>
          </a:p>
          <a:p>
            <a:pPr marL="0" indent="0" algn="r">
              <a:buNone/>
            </a:pPr>
            <a:r>
              <a:rPr lang="ar-SA" dirty="0"/>
              <a:t>دوسری منزل: سورت مائدہ سے توبہ تک (5 سورتیں)</a:t>
            </a:r>
            <a:endParaRPr lang="en-US" dirty="0"/>
          </a:p>
          <a:p>
            <a:pPr marL="0" indent="0" algn="r">
              <a:buNone/>
            </a:pPr>
            <a:r>
              <a:rPr lang="ar-SA" dirty="0"/>
              <a:t>تیسری منزل: یونس سے النحل تک (7 سورتیں)</a:t>
            </a:r>
            <a:r>
              <a:rPr lang="en-US" dirty="0"/>
              <a:t> </a:t>
            </a:r>
          </a:p>
          <a:p>
            <a:pPr marL="0" indent="0" algn="r">
              <a:buNone/>
            </a:pPr>
            <a:r>
              <a:rPr lang="ar-SA" dirty="0"/>
              <a:t>چوتھی منزل: بنی اسرائیل سے الفرقان تک (9 سورتیں)</a:t>
            </a:r>
            <a:endParaRPr lang="en-US" dirty="0"/>
          </a:p>
          <a:p>
            <a:pPr marL="0" indent="0" algn="r">
              <a:buNone/>
            </a:pPr>
            <a:r>
              <a:rPr lang="en-US" dirty="0"/>
              <a:t> </a:t>
            </a:r>
            <a:r>
              <a:rPr lang="ar-SA" dirty="0"/>
              <a:t>پانچویں منزل: شعراء سے یٰسین تک (11 سورتیں)</a:t>
            </a:r>
            <a:r>
              <a:rPr lang="en-US" dirty="0"/>
              <a:t> </a:t>
            </a:r>
          </a:p>
          <a:p>
            <a:pPr marL="0" indent="0" algn="r">
              <a:buNone/>
            </a:pPr>
            <a:r>
              <a:rPr lang="ar-SA" dirty="0"/>
              <a:t>چھٹی منزل: الصّٰفت سے حجرات تک (13 سورتیں)</a:t>
            </a:r>
            <a:endParaRPr lang="en-US" dirty="0"/>
          </a:p>
          <a:p>
            <a:pPr marL="0" indent="0" algn="r">
              <a:buNone/>
            </a:pPr>
            <a:r>
              <a:rPr lang="ar-SA" dirty="0"/>
              <a:t>ساتویں منزل: ق سے الناس تک (65 سورتیں)</a:t>
            </a:r>
            <a:endParaRPr lang="en-US" dirty="0"/>
          </a:p>
          <a:p>
            <a:pPr marL="0" indent="0" algn="r">
              <a:buNone/>
            </a:pPr>
            <a:r>
              <a:rPr lang="en-US" dirty="0"/>
              <a:t> </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104</TotalTime>
  <Words>1240</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بسم اللہ الرحمٰن الرحیم</vt:lpstr>
      <vt:lpstr>PowerPoint Presentation</vt:lpstr>
      <vt:lpstr>Islamic studies </vt:lpstr>
      <vt:lpstr>کا تعارف مجید قرآن </vt:lpstr>
      <vt:lpstr>قرآن کی لغوی تعریف </vt:lpstr>
      <vt:lpstr>قرآن کی اصطلاحی تعریف </vt:lpstr>
      <vt:lpstr>قرآن مجید کے اسماء </vt:lpstr>
      <vt:lpstr>قرآن مجید کی ذیلی تقسیمات </vt:lpstr>
      <vt:lpstr>منازل کی تفصیلات </vt:lpstr>
      <vt:lpstr>قرآن پاک کی سورتیں </vt:lpstr>
      <vt:lpstr>قرآن مجید کے پارے </vt:lpstr>
      <vt:lpstr>قرآن مجید کے پارے</vt:lpstr>
      <vt:lpstr>قرآن مجید کے پارے</vt:lpstr>
      <vt:lpstr>قرآن پاک کے رکوعات </vt:lpstr>
      <vt:lpstr>قرآن پاک کے رکوعات</vt:lpstr>
      <vt:lpstr>آیات کی تعداد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14</cp:revision>
  <dcterms:created xsi:type="dcterms:W3CDTF">2025-11-19T16:25:00Z</dcterms:created>
  <dcterms:modified xsi:type="dcterms:W3CDTF">2025-11-28T16:00:17Z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