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9" r:id="rId4"/>
    <p:sldId id="259" r:id="rId5"/>
    <p:sldId id="260" r:id="rId6"/>
    <p:sldId id="286" r:id="rId7"/>
    <p:sldId id="267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E27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5" autoAdjust="0"/>
    <p:restoredTop sz="94662" autoAdjust="0"/>
  </p:normalViewPr>
  <p:slideViewPr>
    <p:cSldViewPr snapToGrid="0">
      <p:cViewPr>
        <p:scale>
          <a:sx n="76" d="100"/>
          <a:sy n="76" d="100"/>
        </p:scale>
        <p:origin x="-78" y="12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11/27/2025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11/27/2025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11/27/2025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11/27/2025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11/27/2025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086835F-B8F0-AE0C-D8A4-7F95CA05C2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10733" y="1903956"/>
            <a:ext cx="6518511" cy="2071823"/>
          </a:xfrm>
        </p:spPr>
        <p:txBody>
          <a:bodyPr/>
          <a:lstStyle/>
          <a:p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Methicillin-Resistant Staphylococcus </a:t>
            </a:r>
            <a:r>
              <a:rPr lang="en-US" sz="4400" b="1" dirty="0" err="1" smtClean="0">
                <a:latin typeface="Times New Roman" pitchFamily="18" charset="0"/>
                <a:cs typeface="Times New Roman" pitchFamily="18" charset="0"/>
              </a:rPr>
              <a:t>aureus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4400" b="1" dirty="0">
                <a:latin typeface="Times New Roman" pitchFamily="18" charset="0"/>
                <a:cs typeface="Times New Roman" pitchFamily="18" charset="0"/>
              </a:rPr>
            </a:br>
            <a:endParaRPr lang="x-none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84D4AF84-0E2F-FA2A-B95A-893C88D6DF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55726" y="3807911"/>
            <a:ext cx="6752341" cy="1064713"/>
          </a:xfrm>
        </p:spPr>
        <p:txBody>
          <a:bodyPr>
            <a:normAutofit fontScale="25000" lnSpcReduction="20000"/>
          </a:bodyPr>
          <a:lstStyle/>
          <a:p>
            <a:r>
              <a:rPr lang="en-US" sz="10000" b="1" dirty="0" err="1" smtClean="0">
                <a:latin typeface="Times New Roman" pitchFamily="18" charset="0"/>
                <a:cs typeface="Times New Roman" pitchFamily="18" charset="0"/>
              </a:rPr>
              <a:t>Fsc</a:t>
            </a:r>
            <a:r>
              <a:rPr lang="en-US" sz="10000" b="1" dirty="0" smtClean="0">
                <a:latin typeface="Times New Roman" pitchFamily="18" charset="0"/>
                <a:cs typeface="Times New Roman" pitchFamily="18" charset="0"/>
              </a:rPr>
              <a:t> MLT</a:t>
            </a:r>
            <a:endParaRPr lang="en-US" sz="100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9800" b="1" dirty="0">
                <a:latin typeface="Times New Roman" pitchFamily="18" charset="0"/>
                <a:cs typeface="Times New Roman" pitchFamily="18" charset="0"/>
              </a:rPr>
              <a:t>Presented </a:t>
            </a:r>
            <a:r>
              <a:rPr lang="en-US" sz="9800" b="1" dirty="0" err="1">
                <a:latin typeface="Times New Roman" pitchFamily="18" charset="0"/>
                <a:cs typeface="Times New Roman" pitchFamily="18" charset="0"/>
              </a:rPr>
              <a:t>by:USWA</a:t>
            </a:r>
            <a:r>
              <a:rPr lang="en-US" sz="9800" b="1" dirty="0">
                <a:latin typeface="Times New Roman" pitchFamily="18" charset="0"/>
                <a:cs typeface="Times New Roman" pitchFamily="18" charset="0"/>
              </a:rPr>
              <a:t> FAZAL</a:t>
            </a:r>
          </a:p>
          <a:p>
            <a:endParaRPr lang="en-US" sz="8600" b="1" dirty="0">
              <a:latin typeface="Times New Roman" pitchFamily="18" charset="0"/>
              <a:cs typeface="Times New Roman" pitchFamily="18" charset="0"/>
            </a:endParaRPr>
          </a:p>
          <a:p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  <a:p>
            <a:endParaRPr lang="en-US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6380" y="1149067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2470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Staphylococcus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aureus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Infections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Diagnosis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Involves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isolation and identification from clinical specimens (blood, swabs).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marL="0" indent="0">
              <a:buNone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Techniques: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Gram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staining, culture characteristics, biochemical tests, PCR.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9238" y="299764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35708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Prophylaxis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15233" y="2492679"/>
            <a:ext cx="9993557" cy="344904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Purpose: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Prevent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transmission in healthcare settings.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Measures: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Hand hygiene, proper wound care, PPE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use.</a:t>
            </a:r>
          </a:p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Prophylactic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Antibiotics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Used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in high-risk situations. 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Administered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to patients with compromised immune systems.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490220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7636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343" y="1027135"/>
            <a:ext cx="10242550" cy="1189972"/>
          </a:xfrm>
        </p:spPr>
        <p:txBody>
          <a:bodyPr>
            <a:normAutofit/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What is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MRSA?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91414" y="2567836"/>
            <a:ext cx="10128336" cy="328181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Methicillin-Resistant </a:t>
            </a: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Staphylococcus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aureus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>
              <a:buNone/>
            </a:pP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A strain of Staphylococcus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aureus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resistant to beta-lactam antibiotics (methicillin,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oxacillin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, penicillin). </a:t>
            </a:r>
            <a:endParaRPr lang="en-US" sz="26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A significant public health concern due to limited treatment 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options.</a:t>
            </a:r>
            <a:endParaRPr lang="en-US" sz="2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F3895A0D-2DF4-986C-F633-0B8ED88A60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1660" y="377487"/>
            <a:ext cx="843922" cy="810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55531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Mechanism of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Resistance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71854" y="2569458"/>
            <a:ext cx="9601196" cy="33189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Resistance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Development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MRSA has a modified penicillin-binding protein (PBP2a).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Encoded by the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mecA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or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mecC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gene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490220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02396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1277655"/>
            <a:ext cx="9601196" cy="1008344"/>
          </a:xfrm>
        </p:spPr>
        <p:txBody>
          <a:bodyPr>
            <a:normAutofit/>
          </a:bodyPr>
          <a:lstStyle/>
          <a:p>
            <a:r>
              <a:rPr lang="en-US" sz="5400" b="1" dirty="0">
                <a:latin typeface="Times New Roman" pitchFamily="18" charset="0"/>
                <a:cs typeface="Times New Roman" pitchFamily="18" charset="0"/>
              </a:rPr>
              <a:t>Mechanism of Resistance</a:t>
            </a:r>
            <a:endParaRPr lang="en-US" sz="4900" dirty="0"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71854" y="2456723"/>
            <a:ext cx="9601196" cy="3318936"/>
          </a:xfrm>
        </p:spPr>
        <p:txBody>
          <a:bodyPr/>
          <a:lstStyle/>
          <a:p>
            <a:pPr marL="0" indent="0">
              <a:buNone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Impact: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Low affinity for beta-lactam antibiotics. 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Allows MRSA to continue cell wall synthesis, making these antibiotics ineffective.</a:t>
            </a: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266456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4908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2648374"/>
            <a:ext cx="9601196" cy="331893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5500" b="1" dirty="0"/>
              <a:t>Thank You </a:t>
            </a:r>
            <a:r>
              <a:rPr lang="en-US" sz="5500" b="1" dirty="0">
                <a:solidFill>
                  <a:schemeClr val="tx1"/>
                </a:solidFill>
              </a:rPr>
              <a:t>:)</a:t>
            </a:r>
          </a:p>
          <a:p>
            <a:pPr marL="0" indent="0" algn="ctr">
              <a:buNone/>
            </a:pPr>
            <a:endParaRPr lang="en-US" sz="5500" b="1" dirty="0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490220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10599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1400</TotalTime>
  <Words>169</Words>
  <Application>Microsoft Office PowerPoint</Application>
  <PresentationFormat>Custom</PresentationFormat>
  <Paragraphs>31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Organic</vt:lpstr>
      <vt:lpstr>Methicillin-Resistant Staphylococcus aureus </vt:lpstr>
      <vt:lpstr> Staphylococcus aureus Infections</vt:lpstr>
      <vt:lpstr>Prophylaxis</vt:lpstr>
      <vt:lpstr>What is MRSA?</vt:lpstr>
      <vt:lpstr>Mechanism of Resistance</vt:lpstr>
      <vt:lpstr>Mechanism of Resistance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Anatomy</dc:title>
  <dc:creator>MAC</dc:creator>
  <cp:lastModifiedBy>Windows User</cp:lastModifiedBy>
  <cp:revision>84</cp:revision>
  <dcterms:created xsi:type="dcterms:W3CDTF">2025-09-15T17:01:40Z</dcterms:created>
  <dcterms:modified xsi:type="dcterms:W3CDTF">2025-11-27T04:52:50Z</dcterms:modified>
</cp:coreProperties>
</file>