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4757" y="1766169"/>
            <a:ext cx="7475469" cy="1640909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Pathogenesis, Pathology, and Clinical Findings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56717" y="1326998"/>
            <a:ext cx="9631469" cy="12224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Morphology and Identification: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Treponema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pallidum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slender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spirochaetes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~0.2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 in width, 6-15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length.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Unique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rotation around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endoflagella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Identified by: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Dark-field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microscopy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Silver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impregnation techniques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Immunofluorescent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dark-field illumination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Pathogenesis, Pathology, and Clinical Findings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Acquired Syphilis: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Human-specific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infection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transmitted via sexual contact through skin/mucous membrane lesions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Entry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Points: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Minute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abrasions, mucosal breaks,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transplacental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3023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1854" y="1083973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Pathogenesis, Pathology, and Clinical Findings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2290" y="2455101"/>
            <a:ext cx="9794307" cy="34207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Incubation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Spread: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Incubation: 3-90 days.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Initial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replication at entry, possible bloodstream dissemination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052470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Stages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Syphilis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Disease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progresses through three stages.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Primary Syphilis: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Onset :2-10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weeks post-infection.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Lesion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at infection site evolves into an ulcer (hard chancre).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Secondary Syphilis 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Secondary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Syphilis Characteristics: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Rash appears 2-10 weeks after primary lesion heals.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Lesions appear 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skin/mucosa.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Papules/nodules, especially in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anogenital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regions.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May include systemic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symptoms.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Secondary Syphilis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Recovery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Spontaneous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healing.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may remain latent or become symptomatic later.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1380</TotalTime>
  <Words>199</Words>
  <Application>Microsoft Office PowerPoint</Application>
  <PresentationFormat>Custom</PresentationFormat>
  <Paragraphs>37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Pathogenesis, Pathology, and Clinical Findings</vt:lpstr>
      <vt:lpstr>Morphology and Identification: </vt:lpstr>
      <vt:lpstr>Pathogenesis, Pathology, and Clinical Findings</vt:lpstr>
      <vt:lpstr>Pathogenesis, Pathology, and Clinical Findings</vt:lpstr>
      <vt:lpstr>Stages of Syphilis</vt:lpstr>
      <vt:lpstr> Secondary Syphilis </vt:lpstr>
      <vt:lpstr>Secondary Syphilis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82</cp:revision>
  <dcterms:created xsi:type="dcterms:W3CDTF">2025-09-15T17:01:40Z</dcterms:created>
  <dcterms:modified xsi:type="dcterms:W3CDTF">2025-11-27T04:16:42Z</dcterms:modified>
</cp:coreProperties>
</file>