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6" r:id="rId8"/>
    <p:sldId id="264" r:id="rId9"/>
    <p:sldId id="267" r:id="rId10"/>
    <p:sldId id="261" r:id="rId11"/>
    <p:sldId id="263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5448" y="1684870"/>
            <a:ext cx="8581104" cy="1515533"/>
          </a:xfrm>
        </p:spPr>
        <p:txBody>
          <a:bodyPr/>
          <a:lstStyle/>
          <a:p>
            <a:r>
              <a:rPr lang="en-US" dirty="0"/>
              <a:t>Interjection &amp; Preposition </a:t>
            </a:r>
            <a:endParaRPr lang="en-00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English| FSC </a:t>
            </a:r>
            <a:endParaRPr lang="en-001" dirty="0"/>
          </a:p>
          <a:p>
            <a:r>
              <a:rPr lang="en-001" dirty="0"/>
              <a:t> </a:t>
            </a:r>
            <a:r>
              <a:rPr lang="en-US" dirty="0" err="1"/>
              <a:t>Hafsa</a:t>
            </a:r>
            <a:r>
              <a:rPr lang="en-US" dirty="0"/>
              <a:t> Rasheed 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171E0E-3E69-3D66-2CD8-FC3087A09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108" y="476762"/>
            <a:ext cx="8659784" cy="58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0184341-CFDD-20BA-5986-F0E3880935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25672"/>
          <a:stretch>
            <a:fillRect/>
          </a:stretch>
        </p:blipFill>
        <p:spPr>
          <a:xfrm>
            <a:off x="829388" y="661543"/>
            <a:ext cx="10611284" cy="538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6CC0-3343-C4AF-6EB7-435CB026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A2AC62-B462-B4EA-7EA9-C4C2E34DE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325" y="488747"/>
            <a:ext cx="10233182" cy="57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 with Preposition 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Incorrect</a:t>
            </a:r>
            <a:r>
              <a:rPr lang="en-US" dirty="0"/>
              <a:t>: She discussed about the problem. 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Correct</a:t>
            </a:r>
            <a:r>
              <a:rPr lang="en-US" dirty="0"/>
              <a:t>: She discussed the problem.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Incorrect</a:t>
            </a:r>
            <a:r>
              <a:rPr lang="en-US" dirty="0"/>
              <a:t>: He married with a doctor. 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Correct</a:t>
            </a:r>
            <a:r>
              <a:rPr lang="en-US" dirty="0"/>
              <a:t>: He married a doctor.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Incorrect</a:t>
            </a:r>
            <a:r>
              <a:rPr lang="en-US" dirty="0"/>
              <a:t>: I am waiting for you since morning. 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Correct</a:t>
            </a:r>
            <a:r>
              <a:rPr lang="en-US" dirty="0"/>
              <a:t>: I have been waiting for you since morning.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848B8C-2D42-0666-84B2-430B60890666}"/>
              </a:ext>
            </a:extLst>
          </p:cNvPr>
          <p:cNvSpPr txBox="1">
            <a:spLocks/>
          </p:cNvSpPr>
          <p:nvPr/>
        </p:nvSpPr>
        <p:spPr>
          <a:xfrm>
            <a:off x="1295400" y="2556932"/>
            <a:ext cx="988379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Interjection </a:t>
            </a:r>
            <a:r>
              <a:rPr lang="en-US" dirty="0" err="1"/>
              <a:t>isa</a:t>
            </a:r>
            <a:r>
              <a:rPr lang="en-US" dirty="0"/>
              <a:t> word or phrase that expresses sudden emotion or feeling.
It is usually followed by an exclamation mark ❗ </a:t>
            </a:r>
          </a:p>
          <a:p>
            <a:pPr marL="0" indent="0">
              <a:buFont typeface="Arial"/>
              <a:buNone/>
            </a:pPr>
            <a:r>
              <a:rPr lang="en-US" b="1" dirty="0"/>
              <a:t>Definition</a:t>
            </a:r>
            <a:r>
              <a:rPr lang="en-US" dirty="0"/>
              <a:t>: Words that show strong emotions such as surprise, joy, pain, anger, or sadness.</a:t>
            </a:r>
          </a:p>
          <a:p>
            <a:pPr marL="0" indent="0">
              <a:buFont typeface="Arial"/>
              <a:buNone/>
            </a:pP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r>
              <a:rPr lang="en-US" dirty="0"/>
              <a:t>Wow! That’s amazing.
Ouch! That hurt.
Hey! Stop that.
Oh no! lost my keys.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00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02C439-3F0D-910E-0F69-3CE4C3870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193" y="744010"/>
            <a:ext cx="5651459" cy="5093358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ACEC96B-DB40-0E9A-8E21-BE5353500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74" y="744011"/>
            <a:ext cx="4951933" cy="5093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E3A0C-A0DD-14EC-0699-0110043F265C}"/>
              </a:ext>
            </a:extLst>
          </p:cNvPr>
          <p:cNvSpPr txBox="1"/>
          <p:nvPr/>
        </p:nvSpPr>
        <p:spPr>
          <a:xfrm>
            <a:off x="3323649" y="5875868"/>
            <a:ext cx="611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Think of interjections as emotional sound effects in English.</a:t>
            </a:r>
          </a:p>
        </p:txBody>
      </p:sp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Interjection: Continued 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D92C2-2CF0-00B5-69EF-BC2D5D513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 grammatically connected to the rest of the sentence. They just express emotion and stand alone. </a:t>
            </a:r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Wow! You look stunning.
Oops! Dropped my pen.</a:t>
            </a:r>
          </a:p>
        </p:txBody>
      </p:sp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 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64B7CC-9832-8AD5-1CF0-7D72794C7FDA}"/>
              </a:ext>
            </a:extLst>
          </p:cNvPr>
          <p:cNvSpPr txBox="1"/>
          <p:nvPr/>
        </p:nvSpPr>
        <p:spPr>
          <a:xfrm>
            <a:off x="1128210" y="2622883"/>
            <a:ext cx="92025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 preposition connects a noun or pronoun to another word, showing relation of place, time, direction, cause, manner, etc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Example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book is on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 walked to the hospital.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lives across the road. </a:t>
            </a:r>
          </a:p>
        </p:txBody>
      </p:sp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6572D13-99D3-37E7-F5BD-90DA80D87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0" y="637693"/>
            <a:ext cx="10391740" cy="5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5A39-09E9-2549-B74B-EDC15059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EC4B0D-97D2-9336-A678-3D910E219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35" y="561057"/>
            <a:ext cx="10867419" cy="5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9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00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FDB6C7-A78C-9728-9CC6-AD2892DF2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269" y="532781"/>
            <a:ext cx="11099160" cy="56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C608-D7F1-DD21-85DA-6E95D7EB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D9A7E7-3529-8522-327C-A30EE7ABA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4918"/>
          <a:stretch>
            <a:fillRect/>
          </a:stretch>
        </p:blipFill>
        <p:spPr>
          <a:xfrm>
            <a:off x="670828" y="646436"/>
            <a:ext cx="10794237" cy="56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59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3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Interjection &amp; Preposition </vt:lpstr>
      <vt:lpstr>Definition </vt:lpstr>
      <vt:lpstr>PowerPoint Presentation</vt:lpstr>
      <vt:lpstr>Interjection: Continued </vt:lpstr>
      <vt:lpstr>Preposition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Errors with Preposition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Interjection &amp; Preposition </dc:title>
  <dc:creator>MAC</dc:creator>
  <cp:lastModifiedBy>Hafsa R</cp:lastModifiedBy>
  <cp:revision>4</cp:revision>
  <dcterms:created xsi:type="dcterms:W3CDTF">2025-09-15T17:01:40Z</dcterms:created>
  <dcterms:modified xsi:type="dcterms:W3CDTF">2025-11-24T17:07:32Z</dcterms:modified>
</cp:coreProperties>
</file>