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1853853"/>
            <a:ext cx="7475469" cy="1202498"/>
          </a:xfrm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Introduction to important pathogens</a:t>
            </a: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Bacteria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Escherichia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coli (E. coli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bacterium in intestines of humans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animals.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strains are harmless; some can cause gastrointestinal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aureus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found on skin and nasal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passages.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lead to infections including abscesses, pneumonia,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Bacteria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Clostridium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difficile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(C. diff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severe diarrhea; often associated with antibiotic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use.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lead to serious intestinal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conditions.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Mycobacterium tuberculosis: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Causative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agent of tuberculosis (TB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Primarily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affects the lungs but can spread throughout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body.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343" y="1027135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50" y="2730674"/>
            <a:ext cx="9601196" cy="31189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Influenza Virus: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seasonal flu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outbreaks.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 severe, particularly in vulnerable populations (elderly,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immunocompromised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Herpes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Simplex Virus (HSV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oral (cold sores) and genital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herpes.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transmitted through close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contact.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Hepatitis Viruses (A, B, C, D, E):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agents that affect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liver.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lead to acute and chronic hepatitis, liver cirrhosis, and liver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cancer.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Human Immunodeficiency Virus (HIV):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Leads to acquired immunodeficiency syndrome (AIDS)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Weakens the immune system, making individuals susceptible to opportunistic infections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Fungi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Fungi: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Brief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mention of fungi as infectious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agents.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Importance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causing diseases, particularly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immunocompromised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individuals.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1367</TotalTime>
  <Words>237</Words>
  <Application>Microsoft Office PowerPoint</Application>
  <PresentationFormat>Custom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Introduction to important pathogens</vt:lpstr>
      <vt:lpstr>Bacteria</vt:lpstr>
      <vt:lpstr>Bacteria</vt:lpstr>
      <vt:lpstr>Viruses</vt:lpstr>
      <vt:lpstr>Viruses</vt:lpstr>
      <vt:lpstr>Viruses</vt:lpstr>
      <vt:lpstr>Fungi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80</cp:revision>
  <dcterms:created xsi:type="dcterms:W3CDTF">2025-09-15T17:01:40Z</dcterms:created>
  <dcterms:modified xsi:type="dcterms:W3CDTF">2025-11-24T04:05:56Z</dcterms:modified>
</cp:coreProperties>
</file>