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2104373"/>
            <a:ext cx="7475469" cy="1202498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Symptoms and Treatment of Chlamydia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65129" y="982132"/>
            <a:ext cx="9631469" cy="1573178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Signs of Chlamydia in Men and AMAB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Individuals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Causes: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Chlamydia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bacteria can infect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urethra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Mucus-like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clear discharge from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penis.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a burning sensation during urination.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Other Signs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Chlamydia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Anus Symptoms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Possible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discomfort or pain in the anal area.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Mucus-like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discharge may occur.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Throat Symptoms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Usually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asymptomatic but can involve soreness.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Other Symptoms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2290" y="2455101"/>
            <a:ext cx="9794307" cy="3420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Initial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Symptoms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Chlamydia: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Recognition: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be mild or absent.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Unusual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discharge from the urethra can signify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chlamydia.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Bleeding or pain in the urinary tract can indicate infection.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Diagnosis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NAAT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(nucleic acid amplification test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the standard for diagnosis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Includes urine tests or swabs from affected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Screening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those at risk, even if asymptomatic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Follow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healthcare provider's instructions for accurate testing.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 Guidelines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Chlamydia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be treated effectively with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antibiotics.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Important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Guidelines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Follow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Medication Instructions: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Complete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full course of antibiotics even if symptoms improve.  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Infection Control: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treatment until you are cleared to ensure the infection is fully resolved.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Sexual Activity During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71854" y="253188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Abstain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from Sexual Activity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not engage in sexual activity until the infection has completely cleared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Starting treatment early is essential to prevent reinfection or spread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partners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Screening for Other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STIs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Tested for Other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Screen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additional STIs like HIV, herpes, and gonorrhea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Important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individuals who may have multiple STIs to receive comprehensive treatment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1355</TotalTime>
  <Words>276</Words>
  <Application>Microsoft Office PowerPoint</Application>
  <PresentationFormat>Custom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Symptoms and Treatment of Chlamydia</vt:lpstr>
      <vt:lpstr>Signs of Chlamydia in Men and AMAB Individuals</vt:lpstr>
      <vt:lpstr>Other Signs of Chlamydia</vt:lpstr>
      <vt:lpstr>Other Symptoms</vt:lpstr>
      <vt:lpstr>Diagnosis and Tests</vt:lpstr>
      <vt:lpstr>Treatment Guidelines</vt:lpstr>
      <vt:lpstr>Sexual Activity During Treatment</vt:lpstr>
      <vt:lpstr>Screening for Other STIs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77</cp:revision>
  <dcterms:created xsi:type="dcterms:W3CDTF">2025-09-15T17:01:40Z</dcterms:created>
  <dcterms:modified xsi:type="dcterms:W3CDTF">2025-11-24T04:35:05Z</dcterms:modified>
</cp:coreProperties>
</file>