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9" r:id="rId4"/>
    <p:sldId id="259" r:id="rId5"/>
    <p:sldId id="260" r:id="rId6"/>
    <p:sldId id="286" r:id="rId7"/>
    <p:sldId id="287" r:id="rId8"/>
    <p:sldId id="288" r:id="rId9"/>
    <p:sldId id="26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27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84"/>
  </p:normalViewPr>
  <p:slideViewPr>
    <p:cSldViewPr snapToGrid="0">
      <p:cViewPr>
        <p:scale>
          <a:sx n="76" d="100"/>
          <a:sy n="76" d="100"/>
        </p:scale>
        <p:origin x="-480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2023" y="1853853"/>
            <a:ext cx="7475469" cy="1202498"/>
          </a:xfrm>
        </p:spPr>
        <p:txBody>
          <a:bodyPr/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Chlamydia</a:t>
            </a:r>
            <a:endParaRPr lang="x-none" sz="3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55726" y="3807911"/>
            <a:ext cx="6752341" cy="1064713"/>
          </a:xfrm>
        </p:spPr>
        <p:txBody>
          <a:bodyPr>
            <a:normAutofit fontScale="25000" lnSpcReduction="20000"/>
          </a:bodyPr>
          <a:lstStyle/>
          <a:p>
            <a:r>
              <a:rPr lang="en-US" sz="10000" b="1" dirty="0" err="1" smtClean="0">
                <a:latin typeface="Times New Roman" pitchFamily="18" charset="0"/>
                <a:cs typeface="Times New Roman" pitchFamily="18" charset="0"/>
              </a:rPr>
              <a:t>Fsc</a:t>
            </a:r>
            <a:r>
              <a:rPr lang="en-US" sz="10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0" b="1" dirty="0" err="1" smtClean="0">
                <a:latin typeface="Times New Roman" pitchFamily="18" charset="0"/>
                <a:cs typeface="Times New Roman" pitchFamily="18" charset="0"/>
              </a:rPr>
              <a:t>Ot</a:t>
            </a:r>
            <a:endParaRPr lang="en-US" sz="10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Presented </a:t>
            </a:r>
            <a:r>
              <a:rPr lang="en-US" sz="9800" b="1" dirty="0" err="1">
                <a:latin typeface="Times New Roman" pitchFamily="18" charset="0"/>
                <a:cs typeface="Times New Roman" pitchFamily="18" charset="0"/>
              </a:rPr>
              <a:t>by:USWA</a:t>
            </a:r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 FAZAL</a:t>
            </a:r>
          </a:p>
          <a:p>
            <a:endParaRPr lang="en-US" sz="86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9758" y="1136542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How Do You Get Chlamydia?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Transmission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through Sexual Contact  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Vaginal intercourse: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Bacteria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spreads from one person's genitals to another’s.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Anal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intercourse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Similar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transmission through anal contact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570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How Do You Get Chlamydia?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597732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Oral Sex: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Bacteria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can spread through oral contact with infected genital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areas.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Possible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Situations Involving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Infection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Sharing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towels: While generally uncommon, this could theoretically occur.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Manual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stimulation: Touching infected areas without proper hygiene.</a:t>
            </a: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What Doesn't Cause Chlamydia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Common Misconceptions: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Non-sexual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exchanges: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Casual body contact (e.g., hugging) 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Sharing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of common items (e.g., clothing or utensils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Coughing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or sneezing: Airborne transmission does not occur.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53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1052470"/>
            <a:ext cx="9601196" cy="1303867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Asymptomatic Nature of Chlamydia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672555"/>
            <a:ext cx="9601196" cy="33189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Many do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not recognize symptoms, leading to undiagnosed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cases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Consequences of Ignorance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Without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treatment, chlamydia can lead to serious complications.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239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Symptoms in People with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Vaginas</a:t>
            </a:r>
            <a:endParaRPr lang="en-US" b="1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456723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Unusual Discharge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White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yellow, or gray discharge that may have a strong odor.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Painful Intercourse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Discomfort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or pain experienced during sexual activity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Intermenstrual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Bleeding: 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Bleeding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occurring between standard menstrual periods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90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Symptoms in People with Vaginas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271854" y="2531880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Increased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Urgency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greater need to urinate frequently.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Pain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or Burning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Sensation: 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Discomfort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while urinating.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Presence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Pus: 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Pus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may be found in urine, indicating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infection.</a:t>
            </a: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046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Symptoms in People with Vaginas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Painful Menstrual Periods 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Increased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cramps or discomfort during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menstruation.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Abdominal Pain: 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Dull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pain in the lower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abdomen.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Vaginal Irritation: 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Itching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or burning sensation in and around the vaginal area.</a:t>
            </a: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211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648374"/>
            <a:ext cx="9601196" cy="33189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500" b="1" dirty="0"/>
              <a:t>Thank You </a:t>
            </a:r>
            <a:r>
              <a:rPr lang="en-US" sz="5500" b="1" dirty="0">
                <a:solidFill>
                  <a:schemeClr val="tx1"/>
                </a:solidFill>
              </a:rPr>
              <a:t>:)</a:t>
            </a:r>
          </a:p>
          <a:p>
            <a:pPr marL="0" indent="0" algn="ctr">
              <a:buNone/>
            </a:pPr>
            <a:endParaRPr lang="en-US" sz="55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059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1339</TotalTime>
  <Words>277</Words>
  <Application>Microsoft Office PowerPoint</Application>
  <PresentationFormat>Custom</PresentationFormat>
  <Paragraphs>45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Organic</vt:lpstr>
      <vt:lpstr>Chlamydia</vt:lpstr>
      <vt:lpstr>How Do You Get Chlamydia?</vt:lpstr>
      <vt:lpstr>How Do You Get Chlamydia?</vt:lpstr>
      <vt:lpstr>What Doesn't Cause Chlamydia?</vt:lpstr>
      <vt:lpstr> Asymptomatic Nature of Chlamydia</vt:lpstr>
      <vt:lpstr>Symptoms in People with Vaginas</vt:lpstr>
      <vt:lpstr>Symptoms in People with Vaginas</vt:lpstr>
      <vt:lpstr>Symptoms in People with Vaginas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</dc:title>
  <dc:creator>MAC</dc:creator>
  <cp:lastModifiedBy>Windows User</cp:lastModifiedBy>
  <cp:revision>75</cp:revision>
  <dcterms:created xsi:type="dcterms:W3CDTF">2025-09-15T17:01:40Z</dcterms:created>
  <dcterms:modified xsi:type="dcterms:W3CDTF">2025-11-20T04:30:33Z</dcterms:modified>
</cp:coreProperties>
</file>