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9" r:id="rId4"/>
    <p:sldId id="259" r:id="rId5"/>
    <p:sldId id="260" r:id="rId6"/>
    <p:sldId id="286" r:id="rId7"/>
    <p:sldId id="287" r:id="rId8"/>
    <p:sldId id="288" r:id="rId9"/>
    <p:sldId id="267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2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84"/>
  </p:normalViewPr>
  <p:slideViewPr>
    <p:cSldViewPr snapToGrid="0">
      <p:cViewPr>
        <p:scale>
          <a:sx n="76" d="100"/>
          <a:sy n="76" d="100"/>
        </p:scale>
        <p:origin x="-48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62023" y="1853853"/>
            <a:ext cx="7475469" cy="1202498"/>
          </a:xfrm>
        </p:spPr>
        <p:txBody>
          <a:bodyPr/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Storage of culture media</a:t>
            </a:r>
            <a:endParaRPr lang="x-none" sz="39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55726" y="3807911"/>
            <a:ext cx="6752341" cy="1064713"/>
          </a:xfrm>
        </p:spPr>
        <p:txBody>
          <a:bodyPr>
            <a:normAutofit fontScale="25000" lnSpcReduction="20000"/>
          </a:bodyPr>
          <a:lstStyle/>
          <a:p>
            <a:r>
              <a:rPr lang="en-US" sz="10000" b="1" dirty="0" err="1" smtClean="0">
                <a:latin typeface="Times New Roman" pitchFamily="18" charset="0"/>
                <a:cs typeface="Times New Roman" pitchFamily="18" charset="0"/>
              </a:rPr>
              <a:t>Fsc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0" b="1" dirty="0" smtClean="0">
                <a:latin typeface="Times New Roman" pitchFamily="18" charset="0"/>
                <a:cs typeface="Times New Roman" pitchFamily="18" charset="0"/>
              </a:rPr>
              <a:t>MLT</a:t>
            </a:r>
            <a:endParaRPr lang="en-US" sz="10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US" sz="9800" b="1" dirty="0" err="1">
                <a:latin typeface="Times New Roman" pitchFamily="18" charset="0"/>
                <a:cs typeface="Times New Roman" pitchFamily="18" charset="0"/>
              </a:rPr>
              <a:t>by:USWA</a:t>
            </a:r>
            <a:r>
              <a:rPr lang="en-US" sz="9800" b="1" dirty="0">
                <a:latin typeface="Times New Roman" pitchFamily="18" charset="0"/>
                <a:cs typeface="Times New Roman" pitchFamily="18" charset="0"/>
              </a:rPr>
              <a:t> FAZAL</a:t>
            </a:r>
          </a:p>
          <a:p>
            <a:endParaRPr lang="en-US" sz="86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9758" y="1136542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Temperature Control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Store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at Appropriate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Temperatures: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Maintain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temperatures between 2°C and 8°C (35.6°F to 46.4°F).  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Prevent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degradation and ensure media remains sterile.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9238" y="299764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570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Protection from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Light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597732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Shield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from Light Exposure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light-sensitive media; protect from direct light which can degrade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components.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Wrapping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containers in aluminum foil can minimize light exposure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63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2499" y="951979"/>
            <a:ext cx="10242550" cy="1189972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Segregation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302" y="2598807"/>
            <a:ext cx="9601196" cy="3318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Store Separately: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Keep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different types of culture media apart to prevent cross-contamination.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Use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designated storage areas based on media types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660" y="377487"/>
            <a:ext cx="843922" cy="81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531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Moisture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Control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Seal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Containers Properly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Ensure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containers are tightly sealed to prevent moisture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loss.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Regularly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check seals to maintain sterility and prevent evaporation.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F3895A0D-2DF4-986C-F633-0B8ED88A6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1660" y="377487"/>
            <a:ext cx="843922" cy="81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239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Rotation and Inventory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Management</a:t>
            </a:r>
            <a:endParaRPr lang="en-US" b="1" dirty="0"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1854" y="2456723"/>
            <a:ext cx="9601196" cy="3318936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Implement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Inventory System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Regularly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check stored materials for expiration and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viability.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Label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containers with expiration dates and batch numbers to facilitate tracking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490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Quality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Control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Regularly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Check Stored Media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Discard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any media showing signs of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contamination.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Quality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control is essential for reliable results in experiments.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0466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Documentation</a:t>
            </a:r>
            <a:endParaRPr lang="en-US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Maintain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Clear Records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Document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details about preparation, expiration dates, and usage history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Ensures traceability and aids in quality control for media storage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29295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21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648374"/>
            <a:ext cx="9601196" cy="33189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500" b="1" dirty="0"/>
              <a:t>Thank You </a:t>
            </a:r>
            <a:r>
              <a:rPr lang="en-US" sz="5500" b="1" dirty="0">
                <a:solidFill>
                  <a:schemeClr val="tx1"/>
                </a:solidFill>
              </a:rPr>
              <a:t>:)</a:t>
            </a:r>
          </a:p>
          <a:p>
            <a:pPr marL="0" indent="0" algn="ctr">
              <a:buNone/>
            </a:pPr>
            <a:endParaRPr lang="en-US" sz="5500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29A69B-D56D-3349-0009-21ADA52DBA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6712" y="490220"/>
            <a:ext cx="871480" cy="83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1059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1327</TotalTime>
  <Words>201</Words>
  <Application>Microsoft Office PowerPoint</Application>
  <PresentationFormat>Custom</PresentationFormat>
  <Paragraphs>31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Organic</vt:lpstr>
      <vt:lpstr>Storage of culture media</vt:lpstr>
      <vt:lpstr>Temperature Control</vt:lpstr>
      <vt:lpstr>Protection from Light</vt:lpstr>
      <vt:lpstr>Segregation</vt:lpstr>
      <vt:lpstr>Moisture Control</vt:lpstr>
      <vt:lpstr>Rotation and Inventory Management</vt:lpstr>
      <vt:lpstr>Quality Control</vt:lpstr>
      <vt:lpstr>Documentation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</dc:title>
  <dc:creator>MAC</dc:creator>
  <cp:lastModifiedBy>Windows User</cp:lastModifiedBy>
  <cp:revision>75</cp:revision>
  <dcterms:created xsi:type="dcterms:W3CDTF">2025-09-15T17:01:40Z</dcterms:created>
  <dcterms:modified xsi:type="dcterms:W3CDTF">2025-11-17T04:45:38Z</dcterms:modified>
</cp:coreProperties>
</file>