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88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84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023" y="1853853"/>
            <a:ext cx="7475469" cy="1202498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Storage of culture media</a:t>
            </a:r>
            <a:endParaRPr lang="x-none" sz="3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MLT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1136542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Temperature Control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Store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at Appropriate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Temperatures: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temperatures between 2°C and 8°C (35.6°F to 46.4°F). 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degradation and ensure media remains sterile.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238" y="299764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Protection from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Light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977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Shield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from Light Exposure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light-sensitive media; protect from direct light which can degrade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components.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Wrapping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containers in aluminum foil can minimize light exposure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99" y="951979"/>
            <a:ext cx="10242550" cy="118997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Segregation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302" y="2598807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Store Separately: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different types of culture media apart to prevent cross-contamination.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designated storage areas based on media types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895A0D-2DF4-986C-F633-0B8ED88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60" y="377487"/>
            <a:ext cx="843922" cy="8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Moisture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Containers Properly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Ensure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containers are tightly sealed to prevent moisture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loss.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Regularly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check seals to maintain sterility and prevent evaporation.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895A0D-2DF4-986C-F633-0B8ED88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60" y="377487"/>
            <a:ext cx="843922" cy="8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Rotation and Inventory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Management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Implement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Inventory System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Regularly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check stored materials for expiration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viability.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Label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containers with expiration dates and batch numbers to facilitate tracking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Quality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Regularly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Check Stored Media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Discard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any media showing signs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contamination.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control is essential for reliable results in experiments.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Documentation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Maintain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Clear Records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details about preparation, expiration dates, and usage history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Ensures traceability and aids in quality control for media storage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29295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1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1327</TotalTime>
  <Words>201</Words>
  <Application>Microsoft Office PowerPoint</Application>
  <PresentationFormat>Custom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Storage of culture media</vt:lpstr>
      <vt:lpstr>Temperature Control</vt:lpstr>
      <vt:lpstr>Protection from Light</vt:lpstr>
      <vt:lpstr>Segregation</vt:lpstr>
      <vt:lpstr>Moisture Control</vt:lpstr>
      <vt:lpstr>Rotation and Inventory Management</vt:lpstr>
      <vt:lpstr>Quality Control</vt:lpstr>
      <vt:lpstr>Documentation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75</cp:revision>
  <dcterms:created xsi:type="dcterms:W3CDTF">2025-09-15T17:01:40Z</dcterms:created>
  <dcterms:modified xsi:type="dcterms:W3CDTF">2025-11-17T04:45:38Z</dcterms:modified>
</cp:coreProperties>
</file>