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023" y="1853853"/>
            <a:ext cx="7475469" cy="1202498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Chlamydia</a:t>
            </a:r>
            <a:endParaRPr lang="x-none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52470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 is Chlamydia?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1935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common sexually transmitted infection (STI) caused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Caused by Bacterium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Chlamydia trachomatis.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Transmission: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sexual intercourse and can affect reproductive organs.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How Does Chlamydia Spread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977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Method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Transmission: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spread to partners through sexual activity.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occur even without visible symptoms.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816" y="1528175"/>
            <a:ext cx="10330233" cy="10897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Can You Get Chlamydia Without Having Sex?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02" y="2598807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Sexual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Interactions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chlamydia can be transmitted through sexual contact.  - Sharing sexual fluids can also lead to infection.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377487"/>
            <a:ext cx="843922" cy="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Who Does Chlamydia Affect?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97" y="2697607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Anyone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who is sexually active can get chlamydia.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present in both males and females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How Common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Chlamydia?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Statistics: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Approximately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million cases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reported annually in the U.S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individuals may not show symptoms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Risk Factors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Chlamydia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Certain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demographics are at higher risk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Young adults (especially ages 15-24). 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Sexual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Men who have sex with men (MSM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Ethnicity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Higher prevalence in non-Hispanic Black populations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Prevalence of Chlamydia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Affects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significant number of people, often without symptoms. 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Awareness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testing are crucial for prevention and management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1310</TotalTime>
  <Words>219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Chlamydia</vt:lpstr>
      <vt:lpstr>What is Chlamydia?</vt:lpstr>
      <vt:lpstr>How Does Chlamydia Spread?</vt:lpstr>
      <vt:lpstr>Can You Get Chlamydia Without Having Sex? </vt:lpstr>
      <vt:lpstr>Who Does Chlamydia Affect?</vt:lpstr>
      <vt:lpstr>How Common is Chlamydia?</vt:lpstr>
      <vt:lpstr>Risk Factors for Chlamydia</vt:lpstr>
      <vt:lpstr>Prevalence of Chlamydia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73</cp:revision>
  <dcterms:created xsi:type="dcterms:W3CDTF">2025-09-15T17:01:40Z</dcterms:created>
  <dcterms:modified xsi:type="dcterms:W3CDTF">2025-11-17T04:27:46Z</dcterms:modified>
</cp:coreProperties>
</file>