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17" y="1423283"/>
            <a:ext cx="779229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Professionalism?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</a:t>
            </a:r>
            <a:r>
              <a:rPr lang="en-US" dirty="0"/>
              <a:t>, behavior, and attitude expected of healthcare providers</a:t>
            </a:r>
          </a:p>
          <a:p>
            <a:r>
              <a:rPr lang="en-US" dirty="0"/>
              <a:t>Commitment to competence and continuous improvement</a:t>
            </a:r>
          </a:p>
          <a:p>
            <a:r>
              <a:rPr lang="en-US" dirty="0"/>
              <a:t>Respect for patients, colleagues, and the healthcare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Elements of Professionalism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Accountability</a:t>
            </a:r>
            <a:r>
              <a:rPr lang="en-US" b="1" dirty="0"/>
              <a:t>:</a:t>
            </a:r>
            <a:r>
              <a:rPr lang="en-US" dirty="0"/>
              <a:t> Taking responsibility for actions</a:t>
            </a:r>
          </a:p>
          <a:p>
            <a:r>
              <a:rPr lang="en-US" b="1" dirty="0"/>
              <a:t>Integrity:</a:t>
            </a:r>
            <a:r>
              <a:rPr lang="en-US" dirty="0"/>
              <a:t> Honesty and adherence to moral principles</a:t>
            </a:r>
          </a:p>
          <a:p>
            <a:r>
              <a:rPr lang="en-US" b="1" dirty="0"/>
              <a:t>Respect &amp; Compassion:</a:t>
            </a:r>
            <a:r>
              <a:rPr lang="en-US" dirty="0"/>
              <a:t> Treating all individuals with dignity</a:t>
            </a:r>
          </a:p>
          <a:p>
            <a:r>
              <a:rPr lang="en-US" b="1" dirty="0"/>
              <a:t>Confidentiality:</a:t>
            </a:r>
            <a:r>
              <a:rPr lang="en-US" dirty="0"/>
              <a:t> Protecting patient information</a:t>
            </a:r>
          </a:p>
          <a:p>
            <a:r>
              <a:rPr lang="en-US" b="1" dirty="0"/>
              <a:t>Altruism:</a:t>
            </a:r>
            <a:r>
              <a:rPr lang="en-US" dirty="0"/>
              <a:t> Prioritizing patient welfare over self-interest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2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 </a:t>
            </a:r>
            <a:r>
              <a:rPr lang="en-US" b="1" dirty="0" smtClean="0"/>
              <a:t>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  <a:p>
            <a:r>
              <a:rPr lang="en-US" dirty="0"/>
              <a:t>Guiding moral principles in clinical decision-making</a:t>
            </a:r>
          </a:p>
          <a:p>
            <a:r>
              <a:rPr lang="en-US" dirty="0"/>
              <a:t>Ensures fairness, safety, and patient autonomy</a:t>
            </a:r>
          </a:p>
          <a:p>
            <a:r>
              <a:rPr lang="en-US" dirty="0"/>
              <a:t>Supports trust between patients and healthcare providers</a:t>
            </a:r>
          </a:p>
        </p:txBody>
      </p:sp>
    </p:spTree>
    <p:extLst>
      <p:ext uri="{BB962C8B-B14F-4D97-AF65-F5344CB8AC3E}">
        <p14:creationId xmlns:p14="http://schemas.microsoft.com/office/powerpoint/2010/main" val="365762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Four Ethical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Autonomy</a:t>
            </a:r>
            <a:r>
              <a:rPr lang="en-US" b="1" dirty="0"/>
              <a:t>:</a:t>
            </a:r>
            <a:r>
              <a:rPr lang="en-US" dirty="0"/>
              <a:t> Respect patients’ right to make informed choices</a:t>
            </a:r>
          </a:p>
          <a:p>
            <a:r>
              <a:rPr lang="en-US" b="1" dirty="0"/>
              <a:t>Beneficence:</a:t>
            </a:r>
            <a:r>
              <a:rPr lang="en-US" dirty="0"/>
              <a:t> Act in the best interest of the patient</a:t>
            </a:r>
          </a:p>
          <a:p>
            <a:r>
              <a:rPr lang="en-US" b="1" dirty="0"/>
              <a:t>Non-maleficence:</a:t>
            </a:r>
            <a:r>
              <a:rPr lang="en-US" dirty="0"/>
              <a:t> Do no harm</a:t>
            </a:r>
          </a:p>
          <a:p>
            <a:r>
              <a:rPr lang="en-US" b="1" dirty="0"/>
              <a:t>Justice:</a:t>
            </a:r>
            <a:r>
              <a:rPr lang="en-US" dirty="0"/>
              <a:t> Provide fair and equal access to care</a:t>
            </a:r>
          </a:p>
        </p:txBody>
      </p:sp>
    </p:spTree>
    <p:extLst>
      <p:ext uri="{BB962C8B-B14F-4D97-AF65-F5344CB8AC3E}">
        <p14:creationId xmlns:p14="http://schemas.microsoft.com/office/powerpoint/2010/main" val="100345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Ethical Challenges in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</a:t>
            </a:r>
            <a:r>
              <a:rPr lang="en-US" dirty="0"/>
              <a:t>bad news</a:t>
            </a:r>
          </a:p>
          <a:p>
            <a:r>
              <a:rPr lang="en-US" dirty="0"/>
              <a:t>Informed consent</a:t>
            </a:r>
          </a:p>
          <a:p>
            <a:r>
              <a:rPr lang="en-US" dirty="0"/>
              <a:t>End-of-life decision-making</a:t>
            </a:r>
          </a:p>
          <a:p>
            <a:r>
              <a:rPr lang="en-US" dirty="0"/>
              <a:t>Conflicts of interest</a:t>
            </a:r>
          </a:p>
          <a:p>
            <a:r>
              <a:rPr lang="en-US" dirty="0"/>
              <a:t>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399299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Professionalism in Daily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</a:t>
            </a:r>
            <a:r>
              <a:rPr lang="en-US" dirty="0"/>
              <a:t>communication and teamwork</a:t>
            </a:r>
          </a:p>
          <a:p>
            <a:r>
              <a:rPr lang="en-US" dirty="0"/>
              <a:t>Maintaining professional boundaries</a:t>
            </a:r>
          </a:p>
          <a:p>
            <a:r>
              <a:rPr lang="en-US" dirty="0"/>
              <a:t>Cultural sensitivity and inclusivity</a:t>
            </a:r>
          </a:p>
          <a:p>
            <a:r>
              <a:rPr lang="en-US" dirty="0"/>
              <a:t>Lifelong learning and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212907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35193" cy="5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77077"/>
            <a:ext cx="779229" cy="50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47727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1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175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BEHAVIOURAL SCIENCES</vt:lpstr>
      <vt:lpstr>What Is Professionalism?</vt:lpstr>
      <vt:lpstr>Core Elements of Professionalism</vt:lpstr>
      <vt:lpstr>Medical Ethics</vt:lpstr>
      <vt:lpstr>The Four Ethical Principles</vt:lpstr>
      <vt:lpstr>Ethical Challenges in Practice</vt:lpstr>
      <vt:lpstr>Professionalism in Daily Practice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2025-11-16T15:45:08Z</dcterms:created>
  <dcterms:modified xsi:type="dcterms:W3CDTF">2025-11-16T15:56:49Z</dcterms:modified>
</cp:coreProperties>
</file>