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,RIT,OTT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552" y="1388675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Meaning of Medical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Set </a:t>
            </a:r>
            <a:r>
              <a:rPr lang="en-US" b="1" dirty="0"/>
              <a:t>of moral principles</a:t>
            </a:r>
            <a:r>
              <a:rPr lang="en-US" dirty="0"/>
              <a:t> that guide the behavior and decision-making of healthcare professionals.</a:t>
            </a:r>
          </a:p>
          <a:p>
            <a:r>
              <a:rPr lang="en-US" dirty="0"/>
              <a:t>Helps distinguish </a:t>
            </a:r>
            <a:r>
              <a:rPr lang="en-US" b="1" dirty="0"/>
              <a:t>right vs. wrong</a:t>
            </a:r>
            <a:r>
              <a:rPr lang="en-US" dirty="0"/>
              <a:t> in medical practice.</a:t>
            </a:r>
          </a:p>
          <a:p>
            <a:r>
              <a:rPr lang="en-US" dirty="0"/>
              <a:t>Ensures that patient care is delivered with </a:t>
            </a:r>
            <a:r>
              <a:rPr lang="en-US" b="1" dirty="0"/>
              <a:t>respect, dignity, and fairness</a:t>
            </a:r>
            <a:r>
              <a:rPr lang="en-US" dirty="0"/>
              <a:t>.</a:t>
            </a:r>
          </a:p>
          <a:p>
            <a:r>
              <a:rPr lang="en-US" dirty="0"/>
              <a:t>Balances ethical duties toward </a:t>
            </a:r>
            <a:r>
              <a:rPr lang="en-US" b="1" dirty="0"/>
              <a:t>patients, society, and the profession</a:t>
            </a:r>
            <a:r>
              <a:rPr lang="en-US" dirty="0"/>
              <a:t>.</a:t>
            </a:r>
          </a:p>
          <a:p>
            <a:r>
              <a:rPr lang="en-US" dirty="0"/>
              <a:t>Promotes </a:t>
            </a:r>
            <a:r>
              <a:rPr lang="en-US" b="1" dirty="0"/>
              <a:t>professional integrity</a:t>
            </a:r>
            <a:r>
              <a:rPr lang="en-US" dirty="0"/>
              <a:t>, accountability, and trust in the doctor–patient relationship.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85469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8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Ethics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Descriptive ethics</a:t>
            </a:r>
          </a:p>
          <a:p>
            <a:r>
              <a:rPr lang="en-US" dirty="0" smtClean="0"/>
              <a:t>Normative ethics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Normative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Focuses </a:t>
            </a:r>
            <a:r>
              <a:rPr lang="en-US" dirty="0"/>
              <a:t>on </a:t>
            </a:r>
            <a:r>
              <a:rPr lang="en-US" b="1" dirty="0"/>
              <a:t>how people </a:t>
            </a:r>
            <a:r>
              <a:rPr lang="en-US" b="1" i="1" dirty="0"/>
              <a:t>should</a:t>
            </a:r>
            <a:r>
              <a:rPr lang="en-US" b="1" dirty="0"/>
              <a:t> behave</a:t>
            </a:r>
            <a:r>
              <a:rPr lang="en-US" dirty="0"/>
              <a:t>.</a:t>
            </a:r>
          </a:p>
          <a:p>
            <a:r>
              <a:rPr lang="en-US" dirty="0"/>
              <a:t>Sets </a:t>
            </a:r>
            <a:r>
              <a:rPr lang="en-US" b="1" dirty="0"/>
              <a:t>moral standards</a:t>
            </a:r>
            <a:r>
              <a:rPr lang="en-US" dirty="0"/>
              <a:t> for right and wrong actions.</a:t>
            </a:r>
          </a:p>
          <a:p>
            <a:r>
              <a:rPr lang="en-US" dirty="0"/>
              <a:t>Provides ethical theories like </a:t>
            </a:r>
            <a:r>
              <a:rPr lang="en-US" b="1" dirty="0"/>
              <a:t>utilitarianism, deontology, virtue ethics</a:t>
            </a:r>
            <a:r>
              <a:rPr lang="en-US" dirty="0"/>
              <a:t>.</a:t>
            </a:r>
          </a:p>
          <a:p>
            <a:r>
              <a:rPr lang="en-US" b="1" dirty="0"/>
              <a:t>Guides decision-making</a:t>
            </a:r>
            <a:r>
              <a:rPr lang="en-US" dirty="0"/>
              <a:t> for individuals and professionals.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6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doctor </a:t>
            </a:r>
            <a:r>
              <a:rPr lang="en-US" b="1" dirty="0"/>
              <a:t>should maintain confidentiality</a:t>
            </a:r>
            <a:r>
              <a:rPr lang="en-US" dirty="0"/>
              <a:t> because it is morally right.</a:t>
            </a:r>
          </a:p>
          <a:p>
            <a:r>
              <a:rPr lang="en-US" dirty="0"/>
              <a:t>“Abortion is morally wrong/right” — making a </a:t>
            </a:r>
            <a:r>
              <a:rPr lang="en-US" b="1" dirty="0"/>
              <a:t>value judgment</a:t>
            </a:r>
            <a:r>
              <a:rPr lang="en-US" dirty="0"/>
              <a:t>.</a:t>
            </a:r>
          </a:p>
          <a:p>
            <a:r>
              <a:rPr lang="en-US" dirty="0"/>
              <a:t>A hospital </a:t>
            </a:r>
            <a:r>
              <a:rPr lang="en-US" b="1" dirty="0"/>
              <a:t>should treat all patients fairly</a:t>
            </a:r>
            <a:r>
              <a:rPr lang="en-US" dirty="0"/>
              <a:t> regardless of background.</a:t>
            </a:r>
          </a:p>
          <a:p>
            <a:r>
              <a:rPr lang="en-US" dirty="0"/>
              <a:t>“Doctors ought to tell the truth to their patients.”</a:t>
            </a:r>
          </a:p>
          <a:p>
            <a:r>
              <a:rPr lang="en-US" dirty="0"/>
              <a:t>Deciding to </a:t>
            </a:r>
            <a:r>
              <a:rPr lang="en-US" b="1" dirty="0"/>
              <a:t>save maximum lives in an emergency</a:t>
            </a:r>
            <a:r>
              <a:rPr lang="en-US" dirty="0"/>
              <a:t> (utilitarian reasoning).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4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Descriptive Ethics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Explains </a:t>
            </a:r>
            <a:r>
              <a:rPr lang="en-US" b="1" dirty="0"/>
              <a:t>how people actually behave</a:t>
            </a:r>
            <a:r>
              <a:rPr lang="en-US" dirty="0"/>
              <a:t> in moral situations.</a:t>
            </a:r>
          </a:p>
          <a:p>
            <a:r>
              <a:rPr lang="en-US" b="1" dirty="0"/>
              <a:t>Studies real attitudes and practices</a:t>
            </a:r>
            <a:r>
              <a:rPr lang="en-US" dirty="0"/>
              <a:t> using observation, surveys, or cultural analysis.</a:t>
            </a:r>
          </a:p>
          <a:p>
            <a:r>
              <a:rPr lang="en-US" dirty="0"/>
              <a:t>Does </a:t>
            </a:r>
            <a:r>
              <a:rPr lang="en-US" b="1" dirty="0"/>
              <a:t>not judge</a:t>
            </a:r>
            <a:r>
              <a:rPr lang="en-US" dirty="0"/>
              <a:t> whether the behavior is right or wrong.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3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</a:t>
            </a:r>
            <a:r>
              <a:rPr lang="en-US" dirty="0"/>
              <a:t>finding: “</a:t>
            </a:r>
            <a:r>
              <a:rPr lang="en-US" b="1" dirty="0"/>
              <a:t>70% of patients prefer full disclosure</a:t>
            </a:r>
            <a:r>
              <a:rPr lang="en-US" dirty="0"/>
              <a:t> about their illness.”</a:t>
            </a:r>
          </a:p>
          <a:p>
            <a:r>
              <a:rPr lang="en-US" dirty="0"/>
              <a:t>Observing that </a:t>
            </a:r>
            <a:r>
              <a:rPr lang="en-US" b="1" dirty="0"/>
              <a:t>some cultures rely on family consent</a:t>
            </a:r>
            <a:r>
              <a:rPr lang="en-US" dirty="0"/>
              <a:t> rather than individual consent.</a:t>
            </a:r>
          </a:p>
          <a:p>
            <a:r>
              <a:rPr lang="en-US" dirty="0"/>
              <a:t>Survey showing that </a:t>
            </a:r>
            <a:r>
              <a:rPr lang="en-US" b="1" dirty="0"/>
              <a:t>many doctors sometimes break confidentiality</a:t>
            </a:r>
            <a:r>
              <a:rPr lang="en-US" dirty="0"/>
              <a:t> for patient safety.</a:t>
            </a:r>
          </a:p>
          <a:p>
            <a:r>
              <a:rPr lang="en-US" dirty="0"/>
              <a:t>Studying how </a:t>
            </a:r>
            <a:r>
              <a:rPr lang="en-US" b="1" dirty="0"/>
              <a:t>medical students’ ethical views change</a:t>
            </a:r>
            <a:r>
              <a:rPr lang="en-US" dirty="0"/>
              <a:t> during training.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982131"/>
            <a:ext cx="11187486" cy="5434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650" y="493421"/>
            <a:ext cx="985963" cy="48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68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263</Words>
  <Application>Microsoft Office PowerPoint</Application>
  <PresentationFormat>Widescreen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BEHAVIOURAL SCIENCES </vt:lpstr>
      <vt:lpstr>Meaning of Medical Ethics</vt:lpstr>
      <vt:lpstr>Ethics </vt:lpstr>
      <vt:lpstr>Normative Ethics</vt:lpstr>
      <vt:lpstr>Examples</vt:lpstr>
      <vt:lpstr>Descriptive Ethics</vt:lpstr>
      <vt:lpstr>Examples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 </dc:title>
  <dc:creator>Moorche</dc:creator>
  <cp:lastModifiedBy>Moorche</cp:lastModifiedBy>
  <cp:revision>1</cp:revision>
  <dcterms:created xsi:type="dcterms:W3CDTF">2025-11-17T12:36:41Z</dcterms:created>
  <dcterms:modified xsi:type="dcterms:W3CDTF">2025-11-17T12:45:55Z</dcterms:modified>
</cp:coreProperties>
</file>