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4A7B-AC56-2900-6C69-87129C216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Physiology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98CF9-BDC5-CE00-DBD3-8B0C764B7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BS </a:t>
            </a:r>
            <a:r>
              <a:rPr lang="en-GB" dirty="0" err="1"/>
              <a:t>Hons</a:t>
            </a:r>
            <a:endParaRPr lang="en-GB" dirty="0"/>
          </a:p>
          <a:p>
            <a:r>
              <a:rPr lang="en-GB" dirty="0" err="1"/>
              <a:t>Awais</a:t>
            </a:r>
            <a:r>
              <a:rPr lang="en-GB" dirty="0"/>
              <a:t> </a:t>
            </a:r>
            <a:r>
              <a:rPr lang="en-GB" dirty="0" err="1"/>
              <a:t>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25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6934200" cy="5105400"/>
          </a:xfrm>
        </p:spPr>
      </p:pic>
    </p:spTree>
    <p:extLst>
      <p:ext uri="{BB962C8B-B14F-4D97-AF65-F5344CB8AC3E}">
        <p14:creationId xmlns:p14="http://schemas.microsoft.com/office/powerpoint/2010/main" val="5232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Right-Sided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Right Atrium:</a:t>
            </a:r>
            <a:r>
              <a:rPr lang="en-US" dirty="0"/>
              <a:t> receives deoxygenated blood from body</a:t>
            </a:r>
          </a:p>
          <a:p>
            <a:r>
              <a:rPr lang="en-US" b="1" dirty="0"/>
              <a:t>Tricuspid Valve:</a:t>
            </a:r>
            <a:r>
              <a:rPr lang="en-US" dirty="0"/>
              <a:t> RA → RV</a:t>
            </a:r>
          </a:p>
          <a:p>
            <a:r>
              <a:rPr lang="en-US" b="1" dirty="0"/>
              <a:t>Right Ventricle:</a:t>
            </a:r>
            <a:r>
              <a:rPr lang="en-US" dirty="0"/>
              <a:t> pumps blood to lungs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6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Left-Sided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Left Atrium:</a:t>
            </a:r>
            <a:r>
              <a:rPr lang="en-US" dirty="0"/>
              <a:t> receives oxygenated blood from lungs</a:t>
            </a:r>
          </a:p>
          <a:p>
            <a:r>
              <a:rPr lang="en-US" b="1" dirty="0"/>
              <a:t>Mitral Valve:</a:t>
            </a:r>
            <a:r>
              <a:rPr lang="en-US" dirty="0"/>
              <a:t> LA → LV</a:t>
            </a:r>
          </a:p>
          <a:p>
            <a:r>
              <a:rPr lang="en-US" b="1" dirty="0"/>
              <a:t>Left Ventricle:</a:t>
            </a:r>
            <a:r>
              <a:rPr lang="en-US" dirty="0"/>
              <a:t> pumps blood to body (systemic circulation)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56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Valves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AV Valves</a:t>
            </a:r>
            <a:endParaRPr lang="en-US" dirty="0"/>
          </a:p>
          <a:p>
            <a:r>
              <a:rPr lang="en-US" dirty="0"/>
              <a:t>Tricuspid (right)</a:t>
            </a:r>
          </a:p>
          <a:p>
            <a:r>
              <a:rPr lang="en-US" dirty="0"/>
              <a:t>Mitral (left)</a:t>
            </a:r>
          </a:p>
          <a:p>
            <a:r>
              <a:rPr lang="en-US" b="1" dirty="0"/>
              <a:t>Semilunar Valves</a:t>
            </a:r>
            <a:endParaRPr lang="en-US" dirty="0"/>
          </a:p>
          <a:p>
            <a:r>
              <a:rPr lang="en-US" dirty="0"/>
              <a:t>Pulmonary valve (RV → lungs)</a:t>
            </a:r>
          </a:p>
          <a:p>
            <a:r>
              <a:rPr lang="en-US" dirty="0"/>
              <a:t>Aortic valve (LV → aorta)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Entering the Heart:</a:t>
            </a:r>
            <a:endParaRPr lang="en-US" dirty="0"/>
          </a:p>
          <a:p>
            <a:r>
              <a:rPr lang="en-US" dirty="0"/>
              <a:t>Superior Vena Cava (SVC)</a:t>
            </a:r>
          </a:p>
          <a:p>
            <a:r>
              <a:rPr lang="en-US" dirty="0"/>
              <a:t>Inferior Vena Cava (IVC)</a:t>
            </a:r>
          </a:p>
          <a:p>
            <a:r>
              <a:rPr lang="en-US" dirty="0"/>
              <a:t>Pulmonary Veins (4)</a:t>
            </a:r>
          </a:p>
          <a:p>
            <a:r>
              <a:rPr lang="en-US" b="1" dirty="0"/>
              <a:t>Leaving the Heart:</a:t>
            </a:r>
            <a:endParaRPr lang="en-US" dirty="0"/>
          </a:p>
          <a:p>
            <a:r>
              <a:rPr lang="en-US" dirty="0"/>
              <a:t>Pulmonary Artery</a:t>
            </a:r>
          </a:p>
          <a:p>
            <a:r>
              <a:rPr lang="en-US" dirty="0"/>
              <a:t>Aorta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Septa (Heart Walls)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Interatrial</a:t>
            </a:r>
            <a:r>
              <a:rPr lang="en-US" b="1" dirty="0"/>
              <a:t> septum</a:t>
            </a:r>
            <a:r>
              <a:rPr lang="en-US" dirty="0"/>
              <a:t> (between atria)</a:t>
            </a:r>
          </a:p>
          <a:p>
            <a:r>
              <a:rPr lang="en-US" b="1" dirty="0" err="1"/>
              <a:t>Interventricular</a:t>
            </a:r>
            <a:r>
              <a:rPr lang="en-US" b="1" dirty="0"/>
              <a:t> septum</a:t>
            </a:r>
            <a:r>
              <a:rPr lang="en-US" dirty="0"/>
              <a:t> (between ventricles)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217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 Node</a:t>
            </a:r>
            <a:r>
              <a:rPr lang="en-US" dirty="0"/>
              <a:t> (pacemaker)</a:t>
            </a:r>
          </a:p>
          <a:p>
            <a:r>
              <a:rPr lang="en-US" b="1" dirty="0"/>
              <a:t>AV Node</a:t>
            </a:r>
            <a:endParaRPr lang="en-US" dirty="0"/>
          </a:p>
          <a:p>
            <a:r>
              <a:rPr lang="en-US" b="1" dirty="0"/>
              <a:t>Bundle of His</a:t>
            </a:r>
            <a:endParaRPr lang="en-US" dirty="0"/>
          </a:p>
          <a:p>
            <a:r>
              <a:rPr lang="en-US" b="1" dirty="0"/>
              <a:t>Right &amp; Left Bundle Branches</a:t>
            </a:r>
            <a:endParaRPr lang="en-US" dirty="0"/>
          </a:p>
          <a:p>
            <a:r>
              <a:rPr lang="en-US" b="1" dirty="0"/>
              <a:t>Purkinje Fibers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11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Physiology</vt:lpstr>
      <vt:lpstr>PowerPoint Presentation</vt:lpstr>
      <vt:lpstr>Right-Sided Structures</vt:lpstr>
      <vt:lpstr>Left-Sided Structures</vt:lpstr>
      <vt:lpstr>Heart Valves</vt:lpstr>
      <vt:lpstr>Major Vessels</vt:lpstr>
      <vt:lpstr>Septa (Heart Walls)</vt:lpstr>
      <vt:lpstr>Conduction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Danish Nadeem</dc:creator>
  <cp:lastModifiedBy>Hafsa R</cp:lastModifiedBy>
  <cp:revision>22</cp:revision>
  <dcterms:created xsi:type="dcterms:W3CDTF">2025-10-20T16:50:31Z</dcterms:created>
  <dcterms:modified xsi:type="dcterms:W3CDTF">2025-11-16T13:09:29Z</dcterms:modified>
</cp:coreProperties>
</file>