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presProps" Target="pres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image" Target="../media/image5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335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22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365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3996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479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595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4900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82296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773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817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3533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25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881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55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134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093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34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20" Type="http://schemas.openxmlformats.org/officeDocument/2006/relationships/image" Target="../media/image4.png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3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927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Airflow Ventilation System in Operating Rooms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FSC(OT)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ADNAN RAMZAN</a:t>
            </a:r>
          </a:p>
          <a:p>
            <a:pPr marL="0" indent="0" algn="ctr">
              <a:buNone/>
            </a:pPr>
            <a:endParaRPr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4670" y="3627971"/>
            <a:ext cx="2143125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Heat Removal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when temperature control is important.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Formula: Q = (BTU/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) / (1.08 × ΔT)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BTU/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heat load, ΔT = temperature difference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For 9,000 BTU/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ΔT = 8°C → Q = 926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cfm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Airflow System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Filters (HEPA) – remove dust and microbes.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Ducts &amp; fans – distribute air.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grills – take used air out.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 handling unit (AHU) – controls temp, humidity, pressure.</a:t>
            </a:r>
          </a:p>
        </p:txBody>
      </p:sp>
    </p:spTree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 airflow = infection prevention.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method based on room use.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Maintain correct ACH for safety and comfort.</a:t>
            </a:r>
          </a:p>
        </p:txBody>
      </p:sp>
    </p:spTree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134" y="2454442"/>
            <a:ext cx="6080198" cy="3436219"/>
          </a:xfrm>
        </p:spPr>
      </p:pic>
    </p:spTree>
    <p:extLst>
      <p:ext uri="{BB962C8B-B14F-4D97-AF65-F5344CB8AC3E}">
        <p14:creationId xmlns:p14="http://schemas.microsoft.com/office/powerpoint/2010/main" val="9857773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 Rooms (ORs) require clean air to prevent infections during surgery.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Ventilation helps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control: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Temperature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Pressure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Humidity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Air cleanliness (removes contaminants)</a:t>
            </a:r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Purpose of Ventilation in 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Keeps air free from bacteria and dust.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Maintains a sterile environment.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comfort to doctors and patients.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Prevents spread of infections.</a:t>
            </a:r>
          </a:p>
        </p:txBody>
      </p:sp>
    </p:spTree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Airflow Ventilation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 flows from ceiling diffusers over the surgical area.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Moves downward and exits near the floor.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Ensures clean-to-dirty airflow pattern.</a:t>
            </a:r>
          </a:p>
        </p:txBody>
      </p:sp>
    </p:spTree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Air Changes per Hour (ACH)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ACH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how many times air is replaced in an hour.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ORs usually require: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15–20 ACH </a:t>
            </a:r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(minimum)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20–25 ACH </a:t>
            </a:r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(common)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 to 40 ACH in advanced systems.</a:t>
            </a:r>
          </a:p>
          <a:p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Patient rooms: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6 ACH needed.</a:t>
            </a:r>
          </a:p>
        </p:txBody>
      </p:sp>
    </p:spTree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 to Calculate Airflow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Area Method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Air Change Method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Occupancy Method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Heat Removal Method</a:t>
            </a:r>
          </a:p>
        </p:txBody>
      </p:sp>
    </p:spTree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Area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the area (sq. ft.) of the room.</a:t>
            </a:r>
          </a:p>
          <a:p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Formula: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Airflow (Q) = 1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cfm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× Area (sq. ft.)</a:t>
            </a:r>
          </a:p>
          <a:p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Bathroom = 60 sq. ft. → Q = 60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cfm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</a:t>
            </a:r>
            <a:r>
              <a:rPr b="1" dirty="0"/>
              <a:t>ir Change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Uses number of air changes per hour (ACH).</a:t>
            </a:r>
          </a:p>
          <a:p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Formula: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Q = (Room Volume × ACH) / 60</a:t>
            </a:r>
          </a:p>
          <a:p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2,000 cu. ft. room at 10 ACH → Q = 333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cfm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Occupancy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number of people in the room.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Formula: Q = No. of People × 20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cfm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/person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16 people × 20 = 320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cfm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pull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35</TotalTime>
  <Words>403</Words>
  <Application>Microsoft Office PowerPoint</Application>
  <PresentationFormat>On-screen Show (4:3)</PresentationFormat>
  <Paragraphs>68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Organic</vt:lpstr>
      <vt:lpstr>Airflow Ventilation System in Operating Rooms</vt:lpstr>
      <vt:lpstr>Introduction</vt:lpstr>
      <vt:lpstr>Purpose of Ventilation in OR</vt:lpstr>
      <vt:lpstr>Airflow Ventilation System</vt:lpstr>
      <vt:lpstr>Air Changes per Hour (ACH)</vt:lpstr>
      <vt:lpstr>Methods to Calculate Airflow</vt:lpstr>
      <vt:lpstr>Area Method</vt:lpstr>
      <vt:lpstr>Air Change Method</vt:lpstr>
      <vt:lpstr>Occupancy Method</vt:lpstr>
      <vt:lpstr>Heat Removal Method</vt:lpstr>
      <vt:lpstr>Airflow System Components</vt:lpstr>
      <vt:lpstr>Summary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Airflow Ventilation System in Operating Rooms</dc:title>
  <dc:subject/>
  <dc:creator>ADMIN</dc:creator>
  <cp:keywords/>
  <dc:description>generated using python-pptx</dc:description>
  <cp:lastModifiedBy>Hafsa R</cp:lastModifiedBy>
  <cp:revision>6</cp:revision>
  <dcterms:created xsi:type="dcterms:W3CDTF">2013-01-27T09:14:16Z</dcterms:created>
  <dcterms:modified xsi:type="dcterms:W3CDTF">2025-11-14T16:08:33Z</dcterms:modified>
  <cp:category/>
</cp:coreProperties>
</file>