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745" y="1394053"/>
            <a:ext cx="524786" cy="477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512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Infraspinatus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Aids </a:t>
            </a:r>
            <a:r>
              <a:rPr lang="en-US" dirty="0"/>
              <a:t>in external rotation.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912" y="3061695"/>
            <a:ext cx="5661328" cy="3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Subscapularis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</a:t>
            </a:r>
            <a:r>
              <a:rPr lang="en-US" dirty="0"/>
              <a:t>in internal rotation.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401" y="2989692"/>
            <a:ext cx="5335326" cy="32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5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Teres</a:t>
            </a:r>
            <a:r>
              <a:rPr lang="en-US" b="1" dirty="0"/>
              <a:t> </a:t>
            </a:r>
            <a:r>
              <a:rPr lang="en-US" b="1" dirty="0" smtClean="0"/>
              <a:t>minor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7174"/>
            <a:ext cx="9601196" cy="365303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Assists in external </a:t>
            </a:r>
            <a:r>
              <a:rPr lang="en-US" dirty="0" smtClean="0"/>
              <a:t>rotation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456" y="2973787"/>
            <a:ext cx="4015409" cy="31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Serratus Anterior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on the side of the chest, helps in scapular protraction and upward rotation.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83" y="3124863"/>
            <a:ext cx="4293704" cy="30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6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7102"/>
            <a:ext cx="524786" cy="47707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591" y="580445"/>
            <a:ext cx="5128592" cy="5653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183" y="580445"/>
            <a:ext cx="5950226" cy="5653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802" y="497102"/>
            <a:ext cx="524786" cy="4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0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5" y="505054"/>
            <a:ext cx="11195436" cy="5840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505054"/>
            <a:ext cx="11187485" cy="5816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426" y="505054"/>
            <a:ext cx="524786" cy="4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0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MUSCLES OF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body muscles</a:t>
            </a:r>
          </a:p>
          <a:p>
            <a:r>
              <a:rPr lang="en-US" dirty="0" smtClean="0"/>
              <a:t>Core muscles </a:t>
            </a:r>
          </a:p>
          <a:p>
            <a:r>
              <a:rPr lang="en-US" dirty="0" smtClean="0"/>
              <a:t>Lower body muscles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1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Upper body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Deltoids: </a:t>
            </a:r>
            <a:r>
              <a:rPr lang="en-US" dirty="0"/>
              <a:t>Located in the shoulders, help in arm abduction, flexion, and rotation.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946" y="3220721"/>
            <a:ext cx="3188474" cy="28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5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Pectoralis Major: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Situated </a:t>
            </a:r>
            <a:r>
              <a:rPr lang="en-US" dirty="0"/>
              <a:t>in the chest, aids in arm adduction, flexion, and internal rotation.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37" y="3053301"/>
            <a:ext cx="10551381" cy="320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2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Biceps </a:t>
            </a:r>
            <a:r>
              <a:rPr lang="en-US" b="1" dirty="0" err="1" smtClean="0"/>
              <a:t>Brachii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</a:t>
            </a:r>
            <a:r>
              <a:rPr lang="en-US" dirty="0"/>
              <a:t>in the upper arm, flexes the elbow and supinates the forearm.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153" y="3021938"/>
            <a:ext cx="3780845" cy="31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Triceps </a:t>
            </a:r>
            <a:r>
              <a:rPr lang="en-US" b="1" dirty="0" err="1"/>
              <a:t>Brachii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in the back of the upper arm, extends the elbow.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970" y="3093057"/>
            <a:ext cx="3681454" cy="30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0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Trapezius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neck and upper back, moves and stabilizes the scapulae.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967" y="3053301"/>
            <a:ext cx="4373218" cy="30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Latissimus </a:t>
            </a:r>
            <a:r>
              <a:rPr lang="en-US" b="1" dirty="0" err="1"/>
              <a:t>Dorsi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lower back, extends, adducts, and internally rotates the shoulder.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311" y="3029890"/>
            <a:ext cx="3387255" cy="31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4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Rotator Cuff </a:t>
            </a:r>
            <a:r>
              <a:rPr lang="en-US" b="1" dirty="0" smtClean="0"/>
              <a:t>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Supraspinatus: </a:t>
            </a:r>
            <a:r>
              <a:rPr lang="en-US" dirty="0"/>
              <a:t>Helps in shoulder abduction.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505054"/>
            <a:ext cx="524786" cy="47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378" y="2989690"/>
            <a:ext cx="4635610" cy="31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87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168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BASIC MEDICAL SCIENCE</vt:lpstr>
      <vt:lpstr>MUSCLES OF BODY</vt:lpstr>
      <vt:lpstr>Upper body muscles</vt:lpstr>
      <vt:lpstr>Pectoralis Major:</vt:lpstr>
      <vt:lpstr>Biceps Brachii</vt:lpstr>
      <vt:lpstr>Triceps Brachii</vt:lpstr>
      <vt:lpstr>Trapezius</vt:lpstr>
      <vt:lpstr>Latissimus Dorsi</vt:lpstr>
      <vt:lpstr>Rotator Cuff Muscles</vt:lpstr>
      <vt:lpstr>Infraspinatus</vt:lpstr>
      <vt:lpstr>Subscapularis</vt:lpstr>
      <vt:lpstr>Teres minor</vt:lpstr>
      <vt:lpstr>Serratus Anterior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6</cp:revision>
  <dcterms:created xsi:type="dcterms:W3CDTF">2025-11-09T11:22:12Z</dcterms:created>
  <dcterms:modified xsi:type="dcterms:W3CDTF">2025-11-09T12:18:01Z</dcterms:modified>
</cp:coreProperties>
</file>